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sldIdLst>
    <p:sldId id="256" r:id="rId2"/>
    <p:sldId id="272" r:id="rId3"/>
    <p:sldId id="259" r:id="rId4"/>
    <p:sldId id="261" r:id="rId5"/>
    <p:sldId id="271" r:id="rId6"/>
    <p:sldId id="269" r:id="rId7"/>
    <p:sldId id="260" r:id="rId8"/>
    <p:sldId id="258" r:id="rId9"/>
    <p:sldId id="266" r:id="rId10"/>
    <p:sldId id="262" r:id="rId11"/>
    <p:sldId id="273" r:id="rId12"/>
    <p:sldId id="265" r:id="rId13"/>
    <p:sldId id="264" r:id="rId14"/>
    <p:sldId id="263" r:id="rId15"/>
    <p:sldId id="268" r:id="rId16"/>
  </p:sldIdLst>
  <p:sldSz cx="12192000" cy="6858000"/>
  <p:notesSz cx="6858000" cy="9144000"/>
  <p:photoAlbum layout="2pic" frame="frameStyle2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920C408-175B-4E5E-BB22-D10558142CD2}" type="datetimeFigureOut">
              <a:rPr lang="tr-TR" smtClean="0"/>
              <a:t>10.08.2022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75B021-E842-42F3-A8E2-3E04A0C3E8C6}" type="slidenum">
              <a:rPr lang="tr-TR" smtClean="0"/>
              <a:t>‹#›</a:t>
            </a:fld>
            <a:endParaRPr lang="tr-TR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70102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0C408-175B-4E5E-BB22-D10558142CD2}" type="datetimeFigureOut">
              <a:rPr lang="tr-TR" smtClean="0"/>
              <a:t>10.08.2022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5B021-E842-42F3-A8E2-3E04A0C3E8C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5323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0C408-175B-4E5E-BB22-D10558142CD2}" type="datetimeFigureOut">
              <a:rPr lang="tr-TR" smtClean="0"/>
              <a:t>10.08.2022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5B021-E842-42F3-A8E2-3E04A0C3E8C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316325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0C408-175B-4E5E-BB22-D10558142CD2}" type="datetimeFigureOut">
              <a:rPr lang="tr-TR" smtClean="0"/>
              <a:t>10.08.2022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5B021-E842-42F3-A8E2-3E04A0C3E8C6}" type="slidenum">
              <a:rPr lang="tr-TR" smtClean="0"/>
              <a:t>‹#›</a:t>
            </a:fld>
            <a:endParaRPr lang="tr-TR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49547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0C408-175B-4E5E-BB22-D10558142CD2}" type="datetimeFigureOut">
              <a:rPr lang="tr-TR" smtClean="0"/>
              <a:t>10.08.2022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5B021-E842-42F3-A8E2-3E04A0C3E8C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104301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0C408-175B-4E5E-BB22-D10558142CD2}" type="datetimeFigureOut">
              <a:rPr lang="tr-TR" smtClean="0"/>
              <a:t>10.08.2022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5B021-E842-42F3-A8E2-3E04A0C3E8C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42430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0C408-175B-4E5E-BB22-D10558142CD2}" type="datetimeFigureOut">
              <a:rPr lang="tr-TR" smtClean="0"/>
              <a:t>10.08.2022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5B021-E842-42F3-A8E2-3E04A0C3E8C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948238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0C408-175B-4E5E-BB22-D10558142CD2}" type="datetimeFigureOut">
              <a:rPr lang="tr-TR" smtClean="0"/>
              <a:t>10.08.2022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5B021-E842-42F3-A8E2-3E04A0C3E8C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122026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0C408-175B-4E5E-BB22-D10558142CD2}" type="datetimeFigureOut">
              <a:rPr lang="tr-TR" smtClean="0"/>
              <a:t>10.08.2022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5B021-E842-42F3-A8E2-3E04A0C3E8C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07377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0C408-175B-4E5E-BB22-D10558142CD2}" type="datetimeFigureOut">
              <a:rPr lang="tr-TR" smtClean="0"/>
              <a:t>10.08.2022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5B021-E842-42F3-A8E2-3E04A0C3E8C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85967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0C408-175B-4E5E-BB22-D10558142CD2}" type="datetimeFigureOut">
              <a:rPr lang="tr-TR" smtClean="0"/>
              <a:t>10.08.2022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5B021-E842-42F3-A8E2-3E04A0C3E8C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00123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0C408-175B-4E5E-BB22-D10558142CD2}" type="datetimeFigureOut">
              <a:rPr lang="tr-TR" smtClean="0"/>
              <a:t>10.08.2022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5B021-E842-42F3-A8E2-3E04A0C3E8C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08265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0C408-175B-4E5E-BB22-D10558142CD2}" type="datetimeFigureOut">
              <a:rPr lang="tr-TR" smtClean="0"/>
              <a:t>10.08.2022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5B021-E842-42F3-A8E2-3E04A0C3E8C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6861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0C408-175B-4E5E-BB22-D10558142CD2}" type="datetimeFigureOut">
              <a:rPr lang="tr-TR" smtClean="0"/>
              <a:t>10.08.2022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5B021-E842-42F3-A8E2-3E04A0C3E8C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64578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0C408-175B-4E5E-BB22-D10558142CD2}" type="datetimeFigureOut">
              <a:rPr lang="tr-TR" smtClean="0"/>
              <a:t>10.08.2022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5B021-E842-42F3-A8E2-3E04A0C3E8C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6138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0C408-175B-4E5E-BB22-D10558142CD2}" type="datetimeFigureOut">
              <a:rPr lang="tr-TR" smtClean="0"/>
              <a:t>10.08.2022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5B021-E842-42F3-A8E2-3E04A0C3E8C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58157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0C408-175B-4E5E-BB22-D10558142CD2}" type="datetimeFigureOut">
              <a:rPr lang="tr-TR" smtClean="0"/>
              <a:t>10.08.2022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5B021-E842-42F3-A8E2-3E04A0C3E8C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22528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920C408-175B-4E5E-BB22-D10558142CD2}" type="datetimeFigureOut">
              <a:rPr lang="tr-TR" smtClean="0"/>
              <a:t>10.08.2022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75B021-E842-42F3-A8E2-3E04A0C3E8C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43602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  <p:sldLayoutId id="214748379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59.png"/><Relationship Id="rId4" Type="http://schemas.openxmlformats.org/officeDocument/2006/relationships/image" Target="../media/image5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698260" y="1060939"/>
            <a:ext cx="7844326" cy="2262781"/>
          </a:xfrm>
        </p:spPr>
        <p:txBody>
          <a:bodyPr>
            <a:normAutofit fontScale="90000"/>
          </a:bodyPr>
          <a:lstStyle/>
          <a:p>
            <a:r>
              <a:rPr lang="tr-TR" b="1" dirty="0">
                <a:latin typeface="Cooper Black" panose="0208090404030B020404" pitchFamily="18" charset="0"/>
              </a:rPr>
              <a:t>AHŞAP OYUNCAKLAR</a:t>
            </a:r>
          </a:p>
        </p:txBody>
      </p:sp>
    </p:spTree>
    <p:extLst>
      <p:ext uri="{BB962C8B-B14F-4D97-AF65-F5344CB8AC3E}">
        <p14:creationId xmlns:p14="http://schemas.microsoft.com/office/powerpoint/2010/main" val="2853196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16" y="990600"/>
            <a:ext cx="3571875" cy="3571875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900" y="2436693"/>
            <a:ext cx="3571875" cy="3571875"/>
          </a:xfrm>
          <a:prstGeom prst="rect">
            <a:avLst/>
          </a:prstGeom>
        </p:spPr>
      </p:pic>
      <p:pic>
        <p:nvPicPr>
          <p:cNvPr id="6146" name="Picture 2" descr="KareKo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9" t="12845" r="14883" b="15608"/>
          <a:stretch/>
        </p:blipFill>
        <p:spPr bwMode="auto">
          <a:xfrm>
            <a:off x="483079" y="500333"/>
            <a:ext cx="750497" cy="75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KareKod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0" t="13132" r="11825" b="14415"/>
          <a:stretch/>
        </p:blipFill>
        <p:spPr bwMode="auto">
          <a:xfrm>
            <a:off x="10875106" y="500333"/>
            <a:ext cx="822313" cy="80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414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95" y="1182358"/>
            <a:ext cx="4286250" cy="4286250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4" t="13711" r="-1093" b="12327"/>
          <a:stretch/>
        </p:blipFill>
        <p:spPr>
          <a:xfrm>
            <a:off x="6599207" y="1182358"/>
            <a:ext cx="4641011" cy="5072333"/>
          </a:xfrm>
          <a:prstGeom prst="rect">
            <a:avLst/>
          </a:prstGeom>
        </p:spPr>
      </p:pic>
      <p:pic>
        <p:nvPicPr>
          <p:cNvPr id="7170" name="Picture 2" descr="KareKo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3" t="13585" r="10808" b="12604"/>
          <a:stretch/>
        </p:blipFill>
        <p:spPr bwMode="auto">
          <a:xfrm>
            <a:off x="483080" y="479305"/>
            <a:ext cx="767750" cy="740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KareKod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4" t="13783" r="14430" b="15575"/>
          <a:stretch/>
        </p:blipFill>
        <p:spPr bwMode="auto">
          <a:xfrm>
            <a:off x="11076317" y="479305"/>
            <a:ext cx="655608" cy="65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9A1C8C24-5244-416D-AFC5-9B52DD2F13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0856" y="2170797"/>
            <a:ext cx="2780017" cy="278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62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5" t="15757" r="5653" b="12012"/>
          <a:stretch/>
        </p:blipFill>
        <p:spPr>
          <a:xfrm>
            <a:off x="508957" y="543463"/>
            <a:ext cx="4641013" cy="4974050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" t="11567" r="6857" b="9237"/>
          <a:stretch/>
        </p:blipFill>
        <p:spPr>
          <a:xfrm>
            <a:off x="7349707" y="1446623"/>
            <a:ext cx="4270074" cy="4893793"/>
          </a:xfrm>
          <a:prstGeom prst="rect">
            <a:avLst/>
          </a:prstGeom>
        </p:spPr>
      </p:pic>
      <p:pic>
        <p:nvPicPr>
          <p:cNvPr id="8194" name="Picture 2" descr="KareKod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6" t="14490" r="13978" b="14415"/>
          <a:stretch/>
        </p:blipFill>
        <p:spPr bwMode="auto">
          <a:xfrm>
            <a:off x="1828799" y="543462"/>
            <a:ext cx="690113" cy="67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KareKod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1" t="12679" r="14490" b="16226"/>
          <a:stretch/>
        </p:blipFill>
        <p:spPr bwMode="auto">
          <a:xfrm>
            <a:off x="10955387" y="543462"/>
            <a:ext cx="664394" cy="67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597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609" y="711139"/>
            <a:ext cx="3571875" cy="3571875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749" y="2497077"/>
            <a:ext cx="3571875" cy="3571875"/>
          </a:xfrm>
          <a:prstGeom prst="rect">
            <a:avLst/>
          </a:prstGeom>
        </p:spPr>
      </p:pic>
      <p:pic>
        <p:nvPicPr>
          <p:cNvPr id="1026" name="Picture 2" descr="KareKo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8" t="11594" r="13060" b="10628"/>
          <a:stretch/>
        </p:blipFill>
        <p:spPr bwMode="auto">
          <a:xfrm>
            <a:off x="483079" y="474453"/>
            <a:ext cx="759125" cy="783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areKod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8" t="13133" r="13978" b="15773"/>
          <a:stretch/>
        </p:blipFill>
        <p:spPr bwMode="auto">
          <a:xfrm>
            <a:off x="11076317" y="474453"/>
            <a:ext cx="629728" cy="61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00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453" y="727770"/>
            <a:ext cx="5440115" cy="5440115"/>
          </a:xfrm>
          <a:prstGeom prst="rect">
            <a:avLst/>
          </a:prstGeom>
        </p:spPr>
      </p:pic>
      <p:pic>
        <p:nvPicPr>
          <p:cNvPr id="2050" name="Picture 2" descr="KareKo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8" t="13132" r="14883" b="15320"/>
          <a:stretch/>
        </p:blipFill>
        <p:spPr bwMode="auto">
          <a:xfrm>
            <a:off x="11405556" y="-3548"/>
            <a:ext cx="717432" cy="73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210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735" y="772839"/>
            <a:ext cx="5420264" cy="5420264"/>
          </a:xfrm>
          <a:prstGeom prst="rect">
            <a:avLst/>
          </a:prstGeom>
        </p:spPr>
      </p:pic>
      <p:pic>
        <p:nvPicPr>
          <p:cNvPr id="1026" name="Picture 2" descr="qr ko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8614" y="0"/>
            <a:ext cx="703385" cy="70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si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38" y="1048326"/>
            <a:ext cx="4480255" cy="4480255"/>
          </a:xfrm>
          <a:prstGeom prst="rect">
            <a:avLst/>
          </a:prstGeom>
        </p:spPr>
      </p:pic>
      <p:pic>
        <p:nvPicPr>
          <p:cNvPr id="2050" name="Picture 2" descr="KareKod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8" t="12624" r="13978" b="13111"/>
          <a:stretch/>
        </p:blipFill>
        <p:spPr bwMode="auto">
          <a:xfrm>
            <a:off x="508959" y="527310"/>
            <a:ext cx="664234" cy="68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BC4AA832-46A6-4B9F-8CF0-550D836E1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9278">
            <a:off x="1405383" y="1608243"/>
            <a:ext cx="3145072" cy="3145072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75DA2CBF-05C9-4F6C-A70C-63C188D0E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49023">
            <a:off x="7755593" y="2266577"/>
            <a:ext cx="2715885" cy="271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15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27" y="1552753"/>
            <a:ext cx="4294141" cy="4882551"/>
          </a:xfrm>
          <a:prstGeom prst="rect">
            <a:avLst/>
          </a:prstGeom>
        </p:spPr>
      </p:pic>
      <p:pic>
        <p:nvPicPr>
          <p:cNvPr id="2050" name="Picture 2" descr="qr ko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425570"/>
            <a:ext cx="681486" cy="68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0" t="18246" r="5944" b="11252"/>
          <a:stretch/>
        </p:blipFill>
        <p:spPr>
          <a:xfrm>
            <a:off x="5736565" y="534838"/>
            <a:ext cx="5787492" cy="5555412"/>
          </a:xfrm>
          <a:prstGeom prst="rect">
            <a:avLst/>
          </a:prstGeom>
        </p:spPr>
      </p:pic>
      <p:sp>
        <p:nvSpPr>
          <p:cNvPr id="2" name="AutoShape 2" descr="data:image/png;base64,iVBORw0KGgoAAAANSUhEUgAABI4AAASOCAYAAACja2eZAAAACXBIWXMAAA7EAAAOxAGVKw4bAAAgAElEQVR4nOzbUW4ktxVAUTHo/e/YYT4Sw4Zxoc5opCb1dM4KHkAWi33Rtfbef7wBAAAAwD/86/QAAAAAANxJOAIAAAAgCUcAAAAAJOEIAAAAgCQcAQAAAJCEIwAAAACScAQAAABAEo4AAAAASMIRAAAAAEk4AgAAACAJRwAAAAAk4QgAAACAJBwBAAAAkIQjAAAAAJJwBAAAAEASjgAAAABIwhEAAAAASTgCAAAAIAlHAAAAACThCAAAAIAkHAEAAACQhCMAAAAAknAEAAAAQBKOAAAAAEjCEQAAAABJOAIAAAAgCUcAAAAAJOEIAAAAgCQcAQAAAJCEIwAAAACScAQAAABAEo4AAAAASMIRAAAAAEk4AgAAACAJRwAAAAAk4QgAAACA9Dg9QFlrCVoA38Te+/QIn2atdXoEnrDf7jZpfaaZuN8AJtp7//v0DP8k0AAAAACQhCMAAAAAknAEAAAAQBKOAAAAAEjCEQAAAABJOAIAAAAgCUcAAAAAJOEIAAAAgCQcAQAAAJCEIwAAAACScAQAAABAEo4AAAAASMIRAAAAAEk4AgAAACAJRwAAAAAk4QgAAACAJBwBAAAAkIQjAAAAAJJwBAAAAEASjgAAAABIwhEAAAAASTgCAAAAIAlHAAAAACThCAAAAIAkHAEAAACQhCMAAAAAknAEAAAAQBKOAAAAAEjCEQAAAABJOAIAAAAgCUcAAAAAJOEIAAAAgCQcAQAAAJCEIwAAAACScAQAAABAEo4AAAAASMIRAAAAAEk4AgAAACAJRwAAAAAk4QgAAACAJBwBAAAAkIQjAAAAAJJwBAAAAEASjgAAAABIwhEAAAAASTgCAAAAIAlHAAAAACThCAAAAIAkHAEAAACQhCMAAAAAknAEAAAAQBKOAAAAAEiP0wP8FHvv0yMAF1hrnR6Bd0w7q+03YLJpZzbwMe47X88/jgAAAABIwhEAAAAASTgCAAAAIAlHAAAAACThCAAAAIAkHAEAAACQhCMAAAAAknAEAAAAQBKOAAAAAEjCEQAAAABJOAIAAAAgCUcAAAAAJOEIAAAAgCQcAQAAAJCEIwAAAACScAQAAABAEo4AAAAASMIRAAAAAEk4AgAAACAJRwAAAAAk4QgAAACAJBwBAAAAkIQjAAAAAJJwBAAAAEASjgAAAABIwhEAAAAASTgCAAAAIAlHAAAAACThCAAAAIAkHAEAAACQhCMAAAAAknAEAAAAQBKOAAAAAEjCEQAAAABJOAIAAAAgCUcAAAAAJOEIAAAAgCQcAQAAAJCEIwAAAACScAQAAABAEo4AAAAASMIRAAAAAEk4AgAAACAJRwAAAAAk4QgAAACAJBwBAAAAkIQjAAAAAJJwBAAAAEASjgAAAABIwhEAAAAA6XF6AL6ftdbpEfhh9t6nR+CHcL7B75n2DHn/8CrTnh3u53zjV/jHEQAAAABJOAIAAAAgCUcAAAAAJOEIAAAAgCQcAQAAAJCEIwAAAACScAQAAABAEo4AAAAASMIRAAAAAEk4AgAAACAJRwAAAAAk4QgAAACAJBwBAAAAkIQjAAAAAJJwBAAAAEASjgAAAABIwhEAAAAASTgCAAAAIAlHAAAAACThCAAAAIAkHAEAAACQhCMAAAAAknAEAAAAQBKOAAAAAEjCEQAAAABJOAIAAAAgCUcAAAAAJOEIAAAAgCQcAQAAAJCEIwAAAACScAQAAABAEo4AAAAASMIRAAAAAEk4AgAAACAJRwAAAAAk4QgAAACAJBwBAAAAkIQjAAAAAJJwBAAAAEASjgAAAABIwhEAAAAASTgCAAAAIAlHAAAAACThCAAAAIAkHAEAAACQhCMAAAAAknAEAAAAQBKOAAAAAEjCEQAAAABJOAIAAAAgCUcAAAAAJOEIAAAAgPQ4PQAA3GLvfXqET7XWOj0C75i23wCAmfzjCAAAAIAkHAEAAACQhCMAAAAAknAEAAAAQBKOAAAAAEjCEQAAAABJOAIAAAAgCUcAAAAAJOEIAAAAgCQcAQAAAJCEIwAAAACScAQAAABAEo4AAAAASMIRAAAAAEk4AgAAACAJRwAAAAAk4QgAAACAJBwBAAAAkIQjAAAAAJJwBAAAAEASjgAAAABIwhEAAAAASTgCAAAAIAlHAAAAACThCAAAAIAkHAEAAACQhCMAAAAAknAEAAAAQBKOAAAAAEjCEQAAAABJOAIAAAAgCUcAAAAAJOEIAAAAgCQcAQAAAJCEIwAAAACScAQAAABAEo4AAAAASMIRAAAAAEk4AgAAACAJRwAAAAAk4QgAAACAJBwBAAAAkIQjAAAAAJJwBAAAAEASjgAAAABIwhEAAAAASTgCAAAAIAlHAAAAACThCAAAAIAkHAEAAACQHqcHAIBbrLVOj8AT1uhue+/TIwAAn8w/jgAAAABIwhEAAAAASTgCAAAAIAlHAAAAACThCAAAAIAkHAEAAACQhCMAAAAAknAEAAAAQBKOAAAAAEjCEQAAAABJOAIAAAAgCUcAAAAAJOEIAAAAgCQcAQAAAJCEIwAAAACScAQAAABAEo4AAAAASMIRAAAAAEk4AgAAACAJRwAAAAAk4QgAAACAJBwBAAAAkIQjAAAAAJJwBAAAAEASjgAAAABIwhEAAAAASTgCAAAAIAlHAAAAACThCAAAAIAkHAEAAACQhCMAAAAAknAEAAAAQBKOAAAAAEjCEQAAAABJOAIAAAAgCUcAAAAAJOEIAAAAgCQcAQAAAJCEIwAAAACScAQAAABAEo4AAAAASMIRAAAAAEk4AgAAACAJRwAAAAAk4QgAAACAJBwBAAAAkIQjAAAAAJJwBAAAAEASjgAAAABIwhEAAAAASTgCAAAAIAlHAAAAAKTH6QH4fvbep0cA+BLTzre11ukReGLangM+xlkA3Mw/jgAAAABIwhEAAAAASTgCAAAAIAlHAAAAACThCAAAAIAkHAEAAACQhCMAAAAAknAEAAAAQBKOAAAAAEjCEQAAAABJOAIAAAAgCUcAAAAAJOEIAAAAgCQcAQAAAJCEIwAAAACScAQAAABAEo4AAAAASMIRAAAAAEk4AgAAACAJRwAAAAAk4QgAAACAJBwBAAAAkIQjAAAAAJJwBAAAAEASjgAAAABIwhEAAAAASTgCAAAAIAlHAAAAACThCAAAAIAkHAEAAACQhCMAAAAAknAEAAAAQBKOAAAAAEjCEQAAAABJOAIAAAAgCUcAAAAAJOEIAAAAgCQcAQAAAJCEIwAAAACScAQAAABAEo4AAAAASMIRAAAAAEk4AgAAACAJRwAAAAAk4QgAAACAJBwBAAAAkIQjAAAAAJJwBAAAAEASjgAAAABIwhEAAAAA6XF6gJ9irXV6BACecFbDx018fvbep0fgHRP3HMCNhCMAGGzSD18/EgEAXs+nagAAAAAk4QgAAACAJBwBAAAAkIQjAAAAAJJwBAAAAEASjgAAAABIwhEAAAAASTgCAAAAIAlHAAAAACThCAAAAIAkHAEAAACQhCMAAAAAknAEAAAAQBKOAAAAAEjCEQAAAABJOAIAAAAgCUcAAAAAJOEIAAAAgCQcAQAAAJCEIwAAAACScAQAAABAEo4AAAAASMIRAAAAAEk4AgAAACAJRwAAAAAk4QgAAACAJBwBAAAAkIQjAAAAAJJwBAAAAEASjgAAAABIwhEAAAAASTgCAAAAIAlHAAAAACThCAAAAIAkHAEAAACQhCMAAAAAknAEAAAAQBKOAAAAAEjCEQAAAABJOAIAAAAgCUcAAAAAJOEIAAAAgCQcAQAAAJCEIwAAAACScAQAAABAEo4AAAAASMIRAAAAAEk4AgAAACAJRwAAAAAk4QgAAACA9Dg9AADwddZap0fgHdYHALjdleFo7316BAAAGMP9GoCP8qkaAAAAAEk4AgAAACAJRwAAAAAk4QgAAACAJBwBAAAAkIQjAAAAAJJwBAAAAEASjgAAAABIwhEAAAAASTgCAAAAIAlHAAAAACThCAAAAIAkHAEAAACQhCMAAAAAknAEAAAAQBKOAAAAAEjCEQAAAABJOAIAAAAgCUcAAAAAJOEIAAAAgCQcAQAAAJCEIwAAAACScAQAAABAEo4AAAAASMIRAAAAAEk4AgAAACAJRwAAAAAk4QgAAACAJBwBAAAAkIQjAAAAAJJwBAAAAEASjgAAAABIwhEAAAAASTgCAAAAIAlHAAAAACThCAAAAIAkHAEAAACQhCMAAAAAknAEAAAAQBKOAAAAAEjCEQAAAABJOAIAAAAgCUcAAAAAJOEIAAAAgCQcAQAAAJCEIwAAAACScAQAAABAEo4AAAAASMIRAAAAAEk4AgAAACA9Tg8A8J611ukReGLvfXoEAJ6Y+D6d9P6xPnezPnebtj43ro1wBAD/c+OLmr9MuxgCAHwHPlUDAAAAIAlHAAAAACThCAAAAIAkHAEAAACQhCMAAAAAknAEAAAAQBKOAAAAAEjCEQAAAABJOAIAAAAgCUcAAAAAJOEIAAAAgCQcAQAAAJCEIwAAAACScAQAAABAEo4AAAAASMIRAAAAAEk4AgAAACAJRwAAAAAk4QgAAACAJBwBAAAAkIQjAAAAAJJwBAAAAEASjgAAAABIwhEAAAAASTgCAAAAIAlHAAAAACThCAAAAIAkHAEAAACQhCMAAAAAknAEAAAAQBKOAAAAAEjCEQAAAABJOAIAAAAgCUcAAAAAJOEIAAAAgCQcAQAAAJCEIwAAAACScAQAAABAEo4AAAAASMIRAAAAAEk4AgAAACAJRwAAAAAk4QgAAACAJBwBAAAAkIQjAAAAAJJwBAAAAEASjgAAAABIwhEAAAAASTgCAAAAIAlHAAAAAKTH6QF+grXW6RF4Yu99eoRPY78Bf3IewO/xDAGAcAR8A5PCHvB7Jp0HogSvNun5AeB1fKoGAAAAQBKOAAAAAEjCEQAAAABJOAIAAAAgCUcAAAAAJOEIAAAAgCQcAQAAAJCEIwAAAACScAQAAABAEo4AAAAASMIRAAAAAEk4AgAAACAJRwAAAAAk4QgAAACAJBwBAAAAkIQjAAAAAJJwBAAAAEASjgAAAABIwhEAAAAASTgCAAAAIAlHAAAAACThCAAAAIAkHAEAAACQhCMAAAAAknAEAAAAQBKOAAAAAEjCEQAAAABJOAIAAAAgCUcAAAAAJOEIAAAAgCQcAQAAAJCEIwAAAACScAQAAABAEo4AAAAASMIRAAAAAEk4AgAAACAJRwAAAAAk4QgAAACAJBwBAAAAkIQjAAAAAJJwBAAAAEASjgAAAABIwhEAAAAASTgCAAAAIAlHAAAAACThCAAAAIAkHAEAAACQhCMAAAAAknAEAAAAQBKOAAAAAEiP0wOUtdbpEQC+hPPtfnvv0yPwDs8QfNy058d5fbdp+20a68OvuDIccT8v6ntZG+BP086DiZfcaWs0ycT9BnzcpPN64vk2aX1u5FM1AAAAAJJwBAAAAEASjgAAAABIwhEAAAAASTgCAAAAIAlHAAAAACThCAAAAIAkHAEAAACQhCMAAAAAknAEAAAAQBKOAAAAAEjCEQAAAABJOAIAAAAgCUcAAAAAJOEIAAAAgCQcAQAAAJCEIwAAAACScAQAAABAEo4AAAAASMIRAAAAAEk4AgAAACAJRwAAAAAk4QgAAACAJBwBAAAAkIQjAAAAAJJwBAAAAEASjgAAAABIwhEAAAAASTgCAAAAIAlHAAAAACThCAAAAIAkHAEAAACQhCMAAAAAknAEAAAAQBKOAAAAAEjCEQAAAABJOAIAAAAgCUcAAAAAJOEIAAAAgCQcAQAAAJCEIwAAAACScAQAAABAEo4AAAAASMIRAAAAAEk4AgAAACAJRwAAAAAk4QgAAACAJBwBAAAAkIQjAAAAAJJwBAAAAEB6nB6A72mtdXqET7X3Pj0CcAnnG3zMtGcH4O+ccXebtD433t2EI4AXuvFFwF8mXTqA3+fMBqaadL65v309n6oBAAAAkIQjAAAAAJJwBAAAAEASjgAAAABIwhEAAAAASTgCAAAAIAlHAAAAACThCAAAAIAkHAEAAACQhCMAAAAAknAEAAAAQBKOAAAAAEjCEQAAAABJOAIAAAAgCUcAAAAAJOEIAAAAgCQcAQAAAJCEIwAAAACScAQAAABAEo4AAAAASMIRAAAAAEk4AgAAACAJRwAAAAAk4QgAAACAJBwBAAAAkIQjAAAAAJJwBAAAAEASjgAAAABIwhEAAAAASTgCAAAAIAlHAAAAACThCAAAAIAkHAEAAACQhCMAAAAAknAEAAAAQBKOAAAAAEjCEQAAAABJOAIAAAAgCUcAAAAAJOEIAAAAgCQcAQAAAJCEIwAAAACScAQAAABAEo4AAAAASMIRAAAAAEk4AgAAACAJRwAAAAAk4QgAAACAJBwBAAAAkIQjAAAAANLj9ABwg7XW6RF4x9779AifZuJem7Q+E03cc/Aq054f5zUAH3FlOPJS45WmXQqBj5v2/pl4vk1bI4C3N2fb7Sa+T+FX+FQNAAAAgCQcAQAAAJCEIwAAAACScAQAAABAEo4AAAAASMIRAAAAAEk4AgAAACAJRwAAAAAk4QgAAACAJBwBAAAAkIQjAAAAAJJwBAAAAEASjgAAAABIwhEAAAAASTgCAAAAIAlHAAAAACThCAAAAIAkHAEAAACQhCMAAAAAknAEAAAAQBKOAAAAAEjCEQAAAABJOAIAAAAgCUcAAAAAJOEIAAAAgCQcAQAAAJCEIwAAAACScAQAAABAEo4AAAAASMIRAAAAAEk4AgAAACAJRwAAAAAk4QgAAACAJBwBAAAAkIQjAAAAAJJwBAAAAEASjgAAAABIwhEAAAAASTgCAAAAIAlHAAAAACThCAAAAIAkHAEAAACQhCMAAAAAknAEAAAAQBKOAAAAAEjCEQAAAABJOAIAAAAgCUcAAAAAJOEIAAAAgCQcAQAAAJAepwcAgFustU6PwBPT1mjvfXoEfhDPD68yba9NZI34FcIRP55LB69kvwFTTTvf/KgCgP/yqRoAAAAASTgCAAAAIAlHAAAAACThCAAAAIAkHAEAAACQhCMAAAAAknAEAAAAQBKOAAAAAEjCEQAAAABJOAIAAAAgCUcAAAAAJOEIAAAAgCQcAQAAAJCEIwAAAACScAQAAABAEo4AAAAASMIRAAAAAEk4AgAAACAJRwAAAAAk4QgAAACAJBwBAAAAkIQjAAAAAJJwBAAAAEASjgAAAABIwhEAAAAASTgCAAAAIAlHAAAAACThCAAAAIAkHAEAAACQhCMAAAAAknAEAAAAQBKOAAAAAEjCEQAAAABJOAIAAAAgCUcAAAAAJOEIAAAAgCQcAQAAAJCEIwAAAACScAQAAABAEo4AAAAASMIRAAAAAEk4AgAAACAJRwAAAAAk4QgAAACAJBwBAAAAkIQjAAAAAJJwBAAAAEASjgAAAABIwhEAAAAASTgCAAAAID1OD1DWWqdHAOD/tPc+PQJ8W9PuPM4DXsnzA/AaV4YjADhh2qV92o+qt7dZazRxfbib54dXmbTX3t7st+9g2p67jU/VAAAAAEjCEQAAAABJOAIAAAAgCUcAAAAAJOEIAAAAgCQcAQAAAJCEIwAAAACScAQAAABAEo4AAAAASMIRAAAAAEk4AgAAACAJRwAAAAAk4QgAAACAJBwBAAAAkIQjAAAAAJJwBAAAAEASjgAAAABIwhEAAAAASTgCAAAAIAlHAAAAACThCAAAAIAkHAEAAACQhCMAAAAAknAEAAAAQBKOAAAAAEjCEQAAAABJOAIAAAAgCUcAAAAAJOEIAAAAgCQcAQAAAJCEIwAAAACScAQAAABAEo4AAAAASMIRAAAAAEk4AgAAACAJRwAAAAAk4QgAAACAJBwBAAAAkIQjAAAAAJJwBAAAAEASjgAAAABIwhEAAAAASTgCAAAAIAlHAAAAACThCAAAAIAkHAEAAACQhCMAAAAAknAEAAAAQBKOAAAAAEjCEQAAAADpcXoAALjFWuv0CDxhjYCpnG/ArYSjF9l7nx4BuIBLIcD34O52t2nr434A3MynagAAAAAk4QgAAACAJBwBAAAAkIQjAAAAAJJwBAAAAEASjgAAAABIwhEAAAAASTgCAAAAIAlHAAAAACThCAAAAIAkHAEAAACQhCMAAAAAknAEAAAAQBKOAAAAAEjCEQAAAABJOAIAAAAgCUcAAAAAJOEIAAAAgCQcAQAAAJCEIwAAAACScAQAAABAEo4AAAAASMIRAAAAAEk4AgAAACAJRwAAAAAk4QgAAACAJBwBAAAAkIQjAAAAAJJwBAAAAEASjgAAAABIwhEAAAAASTgCAACA/7RvR6mNw1AARRF4/zse1I+Z/F1KM3UqVTlnBQ8cyfIlApJwBAAAAEASjgAAAABIwhEAAAAASTgCAAAAIAlHAAAAACThCAAAAIAkHAEAAACQhCMAAAAAknAEAAAAQBKOAAAAAEjCEQAAAABJOAIAAAAgCUcAAAAAJOEIAAAAgCQcAQAAAJCEIwAAAACScAQAAABAEo4AAAAASNfqAfh9xhirR+DNzDlXjwDAm3HeAYC/hCMA+Oe0SHnih+9pzwjgwf4G7MpVNQAAAACScAQAAABAEo4AAAAASMIRAAAAAEk4AgAAACAJRwAAAAAk4QgAAACAJBwBAAAAkIQjAAAAAJJwBAAAAEASjgAAAABIwhEAAAAASTgCAAAAIAlHAAAAACThCAAAAIAkHAEAAACQhCMAAAAAknAEAAAAQBKOAAAAAEjCEQAAAABJOAIAAAAgCUcAAAAAJOEIAAAAgCQcAQAAAJCEIwAAAACScAQAAABAEo4AAAAASMIRAAAAAEk4AgAAACAJRwAAAAAk4QgAAACAJBwBAAAAkIQjAAAAAJJwBAAAAEASjgAAAABIwhEAAAAASTgCAAAAIAlHAAAAACThCAAAAIAkHAEAAACQhCMAAAAAknAEAAAAQBKOAAAAAEjCEQAAAABJOAIAAAAgCUcAAAAAJOEIAAAAgCQcAQAAAJCEIwAAAACScAQAAABAulYPAADwVWOM1SPcas65eoTbnPZsAB5O3N9Oev/wesIRABzqtEPhiQd39nbaGgKA/+GqGgAAAABJOAIAAAAgCUcAAAAAJOEIAAAAgCQcAQAAAJCEIwAAAACScAQAAABAEo4AAAAASMIRAAAAAEk4AgAAACAJRwAAAAAk4QgAAACAJBwBAAAAkIQjAAAAAJJwBAAAAEASjgAAAABIwhEAAAAASTgCAAAAIAlHAAAAACThCAAAAIAkHAEAAACQhCMAAAAAknAEAAAAQBKOAAAAAEjCEQAAAABJOAIAAAAgCUcAAAAAJOEIAAAAgCQcAQAAAJCEIwAAAACScAQAAABAEo4AAAAASMIRAAAAAEk4AgAAACAJRwAAAAAk4QgAAACAJBwBAAAAkIQjAAAAAJJwBAAAAEASjgAAAABIwhEAAAAASTgCAAAAIAlHAAAAACThCAAAAIAkHAEAAACQhCMAAAAAknAEAAAAQBKOAAAAAEjCEQAAAABJOAIAAAAgXasHAABeY4yxegSAl7C/7W/OuXoEPmEN7WvHtSMcAQC/xo6HKQDOdtq7RzTiWa6qAQAAAJCEIwAAAACScAQAAABAEo4AAAAASMIRAAAAAEk4AgAAACAJRwAAAAAk4QgAAACAJBwBAAAAkIQjAAAAAJJwBAAAAEASjgAAAABIwhEAAAAASTgCAAAAIAlHAAAAACThCAAAAIAkHAEAAACQhCMAAAAAknAEAAAAQBKOAAAAAEjCEQAAAABJOAIAAAAgCUcAAAAAJOEIAAAAgCQcAQAAAJCEIwAAAACScAQAAABAEo4AAAAASMIRAAAAAEk4AgAAACAJRwAAAAAk4QgAAACAJBwBAAAAkIQjAAAAAJJwBAAAAEASjgAAAABIwhEAAAAASTgCAAAAIAlHAAAAACThCAAAAIAkHAEAAACQhCMAAAAAknAEAAAAQBKOAAAAAEjCEQAAAABJOAIAAAAgCUcAAAAAJOEIAAAAgCQcAQAAAJCEIwAAAADStXoAAICvGmOsHuFWc87VI/CJ035v8JOsHziHcMTTHHIBAFjtpDOpyALfc9J+sCNX1QAAAABIwhEAAAAASTgCAAAAIAlHAAAAACThCAAAAIAkHAEAAACQhCMAAAAAknAEAAAAQBKOAAAAAEjCEQAAAABJOAIAAAAgCUcAAAAAJOEIAAAAgCQcAQAAAJCEIwAAAACScAQAAABAEo4AAAAASMIRAAAAAEk4AgAAACAJRwAAAAAk4QgAAACAJBwBAAAAkIQjAAAAAJJwBAAAAEASjgAAAABIwhEAAAAASTgCAAAAIAlHAAAAACThCAAAAIAkHAEAAACQhCMAAAAAknAEAAAAQBKOAAAAAEjCEQAAAABJOAIAAAAgCUcAAAAAJOEIAAAAgCQcAQAAAJCEIwAAAACScAQAAABAEo4AAAAASMIRAAAAAEk4AgAAACAJRwAAAAAk4QgAAACAJBwBAAAAkIQjAAAAAJJwBAAAAEASjgAAAABIwhEAAAAA6Vo9wLsYY6weAQDYjPMBALA74QgAgFvMOVePcJsTo95Jzwf4HvsBz3BVDQAAAIAkHAEAAACQhCMAAAAAknAEAAAAQBKOAAAAAEjCEQAAAABJOAIAAAAgCUcAAAAAJOEIAAAAgCQcAQAAAJCEIwAAAACScAQAAABAEo4AAAAASMIRAAAAAEk4AgAAACAJRwAAAAAk4QgAAACAJBwBAAAAkIQjAAAAAJJwBAAAAEASjgAAAABIwhEAAAAASTgCAAAAIAlHAAAAACThCAAAAIAkHAEAAACQhCMAAAAAknAEAAAAQBKOAAAAAEjCEQAAAABJOAIAAAAgCUcAAAAAJOEIAAAAgCQcAQAAAJCEIwAAAACScAQAAABAEo4AAI6L5pIAAAFZSURBVAAASMIRAAAAAEk4AgAAACAJRwAAAAAk4QgAAACAJBwBAAAAkIQjAAAAAJJwBAAAAEASjgAAAABIwhEAAAAASTgCAAAAIAlHAAAAACThCAAAAIAkHAEAAACQxpzzz+ohAAAAANiPfxwBAAAAkIQjAAAAAJJwBAAAAEASjgAAAABIwhEAAAAASTgCAAAAIAlHAAAAACThCAAAAIAkHAEAAACQhCMAAAAAknAEAAAAQBKOAAAAAEjCEQAAAABJOAIAAAAgCUcAAAAAJOEIAAAAgCQcAQAAAJCEIwAAAACScAQAAABAEo4AAAAASMIRAAAAAEk4AgAAACAJRwAAAAAk4QgAAACAJBwBAAAAkIQjAAAAAJJwBAAAAEASjgAAAABIwhEAAAAASTgCAAAAIAlHAAAAACThCAAAAIAkHAEAAACQhCMAAAAAknAEAAAAQBKOAAAAAEgfViYXdVtp4uEAAAAASUVORK5CYII="/>
          <p:cNvSpPr>
            <a:spLocks noChangeAspect="1" noChangeArrowheads="1"/>
          </p:cNvSpPr>
          <p:nvPr/>
        </p:nvSpPr>
        <p:spPr bwMode="auto">
          <a:xfrm>
            <a:off x="723180" y="35655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5" name="AutoShape 4" descr="data:image/jpeg;base64,/9j/4AAQSkZJRgABAQIAJQAlAAD/2wBDAAMCAgICAgMCAgIDAwMDBAYEBAQEBAgGBgUGCQgKCgkICQkKDA8MCgsOCwkJDRENDg8QEBEQCgwSExIQEw8QEBD/wAALCASOBI4BAREA/8QAGwABAQEBAQEBAQAAAAAAAAAAAAgJBwoGBQT/xAA3EAEAAAEJBQYGAwADAQEAAAAABQECAwQGBwg4tQkRGXfUElZXhZWmExQYWJbTFSEiFiMxQXL/2gAIAQEAAD8A1TAAAAAAAAAAAAAAAAAAAAAAAAAAAAAAAAAAAAAAAAAAAAAAAAAAAAAAAAAAAAAAAAAAAAAAAAAAAAAAAAAAAAAAAAAAAAAAAAAAAAAAAAAAAAAAAAAAAAAAAAAAAAAAAAAAAAAAAAAAAAAAAAAAAAAAAAAAAAAAAAAAAAAAAAAAAAAAAAAAAAAAAAAAAAAAAAAAABx/FBigsDhMsBD7xrxoRaCIw2IxiiglFRQSr0NNTzaekoaammzp02mpaKbJM7NXnySyyTpZd8s3+v8A2WSYONXhY7g3q+lQ7rjjV4WO4N6vpUO6441eFjuDer6VDuuONXhY7g3q+lQ7rjjV4WO4N6vpUO6441eFjuDer6VDuuONXhY7g3q+lQ7rjjV4WO4N6vpUO6441eFjuDer6VDuuONXhY7g3q+lQ7rjjV4WO4N6vpUO6441eFjuDer6VDuuONXhY7g3q+lQ7rjjV4WO4N6vpUO6441eFjuDer6VDuuONXhY7g3q+lQ7rjjV4WO4N6vpUO6441eFjuDer6VDuuONXhY7g3q+lQ7rjjV4WO4N6vpUO6441eFjuDer6VDuuONXhY7g3q+lQ7rjjV4WO4N6vpUO6441eFjuDer6VDuuONXhY7g3q+lQ7rjjV4WO4N6vpUO6441eFjuDer6VDuuONXhY7g3q+lQ7rjjV4WO4N6vpUO6441eFjuDer6VDuuONXhY7g3q+lQ7rjjV4WO4N6vpUO6441eFjuDer6VDuuONXhY7g3q+lQ7rjjV4WO4N6vpUO6441eFjuDer6VDuuONXhY7g3q+lQ7rjjV4WO4N6vpUO6441eFjuDer6VDuuONXhY7g3q+lQ7rjjV4WO4N6vpUO6441eFjuDer6VDuuONXhY7g3q+lQ7rjjV4WO4N6vpUO6441eFjuDer6VDuuV/cJfXZXETdPAr47FQ+K1KC2g+a+WoIpRUdHWpnwKzS1ef25tHSUkyTfPoZ0sm6fL/mWTful3ySdAAHH8UGKCwOEywEPvGvGhFoIjDYjGKKCUVFBKvQ01PNp6ShpqabOnTaalopskzs1efJLLJOll3yzf6/9lkmDjV4WO4N6vpUO6441eFjuDer6VDuuONXhY7g3q+lQ7rjjV4WO4N6vpUO6441eFjuDer6VDuuONXhY7g3q+lQ7rjjV4WO4N6vpUO6441eFjuDer6VDuuONXhY7g3q+lQ7rjjV4WO4N6vpUO6441eFjuDer6VDuuONXhY7g3q+lQ7rn39wm1AuCxE3sQK5yxVkLwKlGrQfNfLU8Uh9So6rM+BVqWsT+3Oo63ST5N8yhnSSbpkv+pZN+6TfLJYAAIgvC2u2G27W39pbuY7Ym8qniVlYxXYJXKWqQ2oTqCkp6tTT6GknUc6dXJs6WZLOmSyySyzZsu7dvkk/8fP8avCx3BvV9Kh3XHGrwsdwb1fSod1xxq8LHcG9X0qHdccavCx3BvV9Kh3XHGrwsdwb1fSod1z7+4TagXBYib2IFc5YqyF4FSjVoPmvlqeKQ+pUdVmfAq1LWJ/bnUdbpJ8m+ZQzpJN0yX/Usm/dJvlksAAAAHH8UGKCwOEywEPvGvGhFoIjDYjGKKCUVFBKvQ01PNp6ShpqabOnTaalopskzs1efJLLJOll3yzf6/8AZZJg41eFjuDer6VDuuONXhY7g3q+lQ7rjjV4WO4N6vpUO6441eFjuDer6VDuuONXhY7g3q+lQ7rjjV4WO4N6vpUO6441eFjuDer6VDuuONXhY7g3q+lQ7rjjV4WO4N6vpUO6441eFjuDer6VDuuONXhY7g3q+lQ7rjjV4WO4N6vpUO6441eFjuDer6VDuuONXhY7g3q+lQ7rjjV4WO4N6vpUO6441eFjuDer6VDuuONXhY7g3q+lQ7rjjV4WO4N6vpUO6441eFjuDer6VDuuONXhY7g3q+lQ7rjjV4WO4N6vpUO6441eFjuDer6VDuuONXhY7g3q+lQ7rjjV4WO4N6vpUO6441eFjuDer6VDuuONXhY7g3q+lQ7rjjV4WO4N6vpUO6441eFjuDer6VDuuONXhY7g3q+lQ7rjjV4WO4N6vpUO6441eFjuDer6VDuuONXhY7g3q+lQ7rjjV4WO4N6vpUO6441eFjuDer6VDuuONXhY7g3q+lQ7rjjV4WO4N6vpUO6441eFjuDer6VDuuONXhY7g3q+lQ7rjjV4WO4N6vpUO6441eFjuDer6VDuuONXhY7g3q+lQ7rjjV4WO4N6vpUO6441eFjuDer6VDuuONXhY7g3q+lQ7rjjV4WO4N6vpUO65b93ttYVeVYCzV40Cq9boIbaqD1KN1OircybNp6OgrNDMpqObSTZs6dNknyTZ8kkskk6dJv37pZf/X0AAAgDbV5WLLcwKjp0RYrAAAAAAAAAAAAAAA3+2XGRO7LzrWK6qoAQBtq8rFluYFR06IsVgAAAVVsuM9l2XnWj11v8ADzWYsc098nMC0Oo07lQAqrZcZ7LsvOtHrrf4AAAEAbavKxZbmBUdOiLFYAAAAAAAAAAAAAAHpTwnZWLm+X9ntOoHVQABAG2rysWW5gVHToixWAAAAAAAAAAAAAABv8AbLjIndl51rFdVUAIA21eViy3MCo6dEWKwAAAKq2XGey7LzrR663+AB5rMWOae+TmBaHUadyoAVVsuM9l2XnWj11v8AAACANtXlYstzAqOnRFisAAAAAAAAAAAAAAD0p4TsrFzfL+z2nUDqoAAgDbV5WLLcwKjp0RYrAAAAAAAAAAAAAAA3+2XGRO7LzrWK6qoAQBtq8rFluYFR06IsVgAAAVVsuM9l2XnWj11v8AAA81mLHNPfJzAtDqNO5UAKq2XGey7LzrR663+AAABAG2rysWW5gVHToixWAAAAAAAAAAAAAAB6U8J2Vi5vl/Z7TqB1UAAQBtq8rFluYFR06IsVgAAAAAAAAAAAAAAb/bLjIndl51rFdVUAIA21eViy3MCo6dEWKwAAAKq2XGey7LzrR663+AB5rMWOae+TmBaHUadyoAVVsuM9l2XnWj11v8AAACANtXlYstzAqOnRFisAAAAAAAAAAAAAAD0p4TsrFzfL+z2nUDqoAAgDbV5WLLcwKjp0RYrAAAAAAAAAAAAAAA3+2XGRO7LzrWK6qoAQBtq8rFluYFR06IsVgAAAVVsuM9l2XnWj11v8ADzWYsc098nMC0Oo07lQAqrZcZ7LsvOtHrrf4AAAEAbavKxZbmBUdOiLFYAAAAAAAAAAAAAAHpTwnZWLm+X9ntOoHVQABAG2rysWW5gVHToixWAAAAAAAAAAAAAABv9suMid2XnWsV1VQAgDbV5WLLcwKjp0RYrAAAAqrZcZ7LsvOtHrrf4AHmsxY5p75OYFodRp3KgBVWy4z2XZedaPXW/wAAAACANtXlYstzAqOnRFisAAAAAAAAAAAAAAD0p4TsrFzfL+z2nUDqoAAgDbV5WLLcwKjp0RYrAA1+wFYCsJ19OE6w15l5d1P8zaSM/wAn87Xf52JVf4vwolWqGj/66GsTKObuo6KZN/zNk37t8u+WWWWWgOFxgT8DPc0Y6s4XGBPwM9zRjqzhcYE/Az3NGOrOFxgT8DPc0Y6s4XGBPwM9zRjqzhcYE/Az3NGOrOFxgT8DPc0Y6s4XGBPwM9zRjqzhcYE/Az3NGOrOFxgT8DPc0Y6s4XGBPwM9zRjqzhcYE/Az3NGOrOFxgT8DPc0Y6s4XGBPwM9zRjqzhcYE/Az3NGOrOFxgT8DPc0Y6s4XGBPwM9zRjqzhcYE/Az3NGOrOFxgT8DPc0Y6s4XGBPwM9zRjqzhcYE/Az3NGOrOFxgT8DPc0Y6s4XGBPwM9zRjqzhcYE/Az3NGOrOFxgT8DPc0Y6s4XGBPwM9zRjqzhcYE/Az3NGOrOFxgT8DPc0Y6s4XGBPwM9zRjqzhcYE/Az3NGOrOFxgT8DPc0Y6tH+1AwZ4bMO1wUAtrc5dv8A8fjVdthVYXT1n+Yr9b7dVn1Ku0k6j7FYp6SZJvn0NHLvkk7X+d2/dLLJLmCADf7ZcZE7svOtYrqqgBz++u4S6fETZWq2Kvjsp/yCC1KITIpQVb56s1TsVqZR0lHNpO3V6Sjny7plNSSbpZez/rfu3ySSycV4XGBPwM9zRjqzhcYE/Az3NGOrOFxgT8DPc0Y6s4XGBPwM9zRjqzhcYE/Az3NGOrOFxgT8DPc0Y6tiBiFstArDX+3l2KstUfkoLZ+2EZhcOq3xZ9J8Cq0FdpaOio+3PlnT53ZmTJsm+dLLOl3b5ZZZf7fAACqtlxnsuy860eut/gAeazFjmnvk5gWh1GncqAFVbLjPZdl51o9db/AAAAgDbV5WLLcwKjp0RYrAA1+wFYCsJ19OE6w15l5d1P8AM2kjP8n87Xf52JVf4vwolWqGj/66GsTKObuo6KZN/wAzZN+7fLvllllloDhcYE/Az3NGOrOFxgT8DPc0Y6s4XGBPwM9zRjqzhcYE/Az3NGOrOFxgT8DPc0Y6s4XGBPwM9zRjqzhcYE/Az3NGOrOFxgT8DPc0Y6s4XGBPwM9zRjqzhcYE/Az3NGOrOFxgT8DPc0Y6s4XGBPwM9zRjqzhcYE/Az3NGOrOFxgT8DPc0Y6s4XGBPwM9zRjqzhcYE/Az3NGOrOFxgT8DPc0Y6s4XGBPwM9zRjqzhcYE/Az3NGOrOFxgT8DPc0Y6s4XGBPwM9zRjqzhcYE/Az3NGOrOFxgT8DPc0Y6s4XGBPwM9zRjqzhcYE/Az3NGOrOFxgT8DPc0Y6s4XGBPwM9zRjqzhcYE/Az3NGOrOFxgT8DPc0Y6s4XGBPwM9zRjqzhcYE/Az3NGOrR/tQMGeGzDtcFALa3OXb/8fjVdthVYXT1n+Yr9b7dVn1Ku0k6j7FYp6SZJvn0NHLvkk7X+d2/dLLJLmCAD0p4TsrFzfL+z2nUDqoAAgDbV5WLLcwKjp0RYrAA3+2XGRO7LzrWK6qoAAAAAAAAABAG2rysWW5gVHToixWABv9suMid2XnWsV1VQAAAPNZixzT3ycwLQ6jTuVACqtlxnsuy860eut/gAeazFjmnvk5gWh1GncqAFVbLjPZdl51o9db/AAAAgDbV5WLLcwKjp0RYrAA3+2XGRO7LzrWK6qoAAAAAAAAABAG2rysWW5gVHToixWAB6U8J2Vi5vl/Z7TqB1UAAQBtq8rFluYFR06IsVgAb/AGy4yJ3ZedaxXVVAAAAAAAAAAIA21eViy3MCo6dEWKwAN/tlxkTuy861iuqqAAAB5rMWOae+TmBaHUadyoAVVsuM9l2XnWj11v8AAA81mLHNPfJzAtDqNO5UAKq2XGey7LzrR663+AAABAG2rysWW5gVHToixWABv9suMid2XnWsV1VQAAAAAAAAACANtXlYstzAqOnRFisAD0p4TsrFzfL+z2nUDqoAAgDbV5WLLcwKjp0RYrAA3+2XGRO7LzrWK6qoAAAAAAAAABAG2rysWW5gVHToixWABv8AbLjIndl51rFdVUAAADzWYsc098nMC0Oo07lQAqrZcZ7LsvOtHrrf4AHmsxY5p75OYFodRp3KgBVWy4z2XZedaPXW/wAAAACANtXlYstzAqOnRFisADf7ZcZE7svOtYrqqgAAAAAAAAAEAbavKxZbmBUdOiLFYAHpTwnZWLm+X9ntOoHVQABAG2rysWW5gVHToixWABv9suMid2XnWsV1VQAAAAAAAAACANtXlYstzAqOnRFisADf7ZcZE7svOtYrqqgAAAeazFjmnvk5gWh1GncqAFVbLjPZdl51o9db/AA81mLHNPfJzAtDqNO5UAKq2XGey7LzrR663+AAABAG2rysWW5gVHToixWABv8AbLjIndl51rFdVUAAAAAAAAAAgDbV5WLLcwKjp0RYrAA9KeE7Kxc3y/s9p1A6qAAIA21eViy3MCo6dEWKwAN/tlxkTuy861iuqqAAAAAAAAAAQBtq8rFluYFR06IsVgAb/bLjIndl51rFdVUAAADzWYsc098nMC0Oo07lQAqrZcZ7LsvOtHrrf4AHmsxY5p75OYFodRp3KgBVWy4z2XZedaPXW/wAAAIA21eViy3MCo6dEWKwAN/tlxkTuy861iuqqAAAAAAAAAAQBtq8rFluYFR06IsVgAelPCdlYub5f2e06gdVAAEAbavKxZbmBUdOiLFYAG/2y4yJ3ZedaxXVVADj+KDFBYHCZYCH3jXjQi0ERhsRjFFBKKiglXoaanm09JQ01NNnTptNS0U2SZ2avPkllknSy75Zv9f+yyTBxq8LHcG9X0qHdccavCx3BvV9Kh3XHGrwsdwb1fSod1xxq8LHcG9X0qHdccavCx3BvV9Kh3XHGrwsdwb1fSod1xxq8LHcG9X0qHdccavCx3BvV9Kh3XHGrwsdwb1fSod1xxq8LHcG9X0qHdccavCx3BvV9Kh3XHGrwsdwb1fSod1xxq8LHcG9X0qHdccavCx3BvV9Kh3XHGrwsdwb1fSod1xxq8LHcG9X0qHdccavCx3BvV9Kh3XHGrwsdwb1fSod1xxq8LHcG9X0qHdcr+4S+uyuIm6eBXx2Kh8VqUFtB818tQRSio6OtTPgVmlq8/tzaOkpJkm+fQzpZN0+X/Msm/dLvkk6AAIA21eViy3MCo6dEWKwAN/tlxkTuy861iuqqAHH8UGKCwOEywEPvGvGhFoIjDYjGKKCUVFBKvQ01PNp6ShpqabOnTaalopskzs1efJLLJOll3yzf6/9lkmDjV4WO4N6vpUO6441eFjuDer6VDuuONXhY7g3q+lQ7rjjV4WO4N6vpUO6441eFjuDer6VDuuONXhY7g3q+lQ7rmRd99tYVeVfRb68aBVet0ENtVaiKxup0VbmTZtPR0FZrdJTUc2kmzZ06bJPkmz5JJZJJ06Tfv3Sy/8Ar4oAVVsuM9l2XnWj11v8ADzWYsc098nMC0Oo07lQA7Vgzvrsrh2xJ2PvjtrD4rXYLZ/+Q+ZoIXRUdJWp/wAeoVirzOxNpKSjmS7p9NNll3z5P8yS7t8u6SXT/jV4WO4N6vpUO6441eFjuDer6VDuuONXhY7g3q+lQ7rjjV4WO4N6vpUO6441eFjuDer6VDuuONXhY7g3q+lQ7rlf3CX12VxE3TwK+OxUPitSgtoPmvlqCKUVHR1qZ8Cs0tXn9ubR0lJMk3z6GdLJuny/5lk37pd8knQABAG2rysWW5gVHToixWABv9suMid2XnWsV1VQA4/igxQWBwmWAh94140ItBEYbEYxRQSiooJV6Gmp5tPSUNNTTZ06bTUtFNkmdmrz5JZZJ0su+Wb/AF/7LJMHGrwsdwb1fSod1xxq8LHcG9X0qHdccavCx3BvV9Kh3XHGrwsdwb1fSod1xxq8LHcG9X0qHdccavCx3BvV9Kh3XHGrwsdwb1fSod1xxq8LHcG9X0qHdccavCx3BvV9Kh3XHGrwsdwb1fSod1xxq8LHcG9X0qHdccavCx3BvV9Kh3XHGrwsdwb1fSod1xxq8LHcG9X0qHdccavCx3BvV9Kh3XHGrwsdwb1fSod1xxq8LHcG9X0qHdccavCx3BvV9Kh3XHGrwsdwb1fSod1yv7hL67K4ibp4FfHYqHxWpQW0HzXy1BFKKjo61M+BWaWrz+3No6SkmSb59DOlk3T5f8yyb90u+SToAAgDbV5WLLcwKjp0RYrAA9KeE7Kxc3y/s9p1A6qAAIA21eViy3MCo6dEWKwAN/tlxkTuy861iuqqAEAbavKxZbmBUdOiLFYAAAAABv8AbLjIndl51rFdVUAIA21eViy3MCo6dEWKwAN/tlxkTuy861iuqqAEAbavKxZbmBUdOiLFYAAAFVbLjPZdl51o9db/AAAPNZixzT3ycwLQ6jTuVAAAA3+2XGRO7LzrWK6qoAQBtq8rFluYFR06IsVgAb/bLjIndl51rFdVUAIA21eViy3MCo6dEWKwAAAAADf7ZcZE7svOtYrqqgBAG2rysWW5gVHToixWAB6U8J2Vi5vl/Z7TqB1UAAQBtq8rFluYFR06IsVgAb/bLjIndl51rFdVUAIA21eViy3MCo6dEWKwAAAAADf7ZcZE7svOtYrqqgBAG2rysWW5gVHToixWABv9suMid2XnWsV1VQAgDbV5WLLcwKjp0RYrAAAAqrZcZ7LsvOtHrrf4AHmsxY5p75OYFodRp3KgAAAb/bLjIndl51rFdVUAIA21eViy3MCo6dEWKwAN/tlxkTuy861iuqqAEAbavKxZbmBUdOiLFYAAAAABv9suMid2XnWsV1VQAgDbV5WLLcwKjp0RYrAA9KeE7Kxc3y/s9p1A6qAAIA21eViy3MCo6dEWKwAN/tlxkTuy861iuqqAEAbavKxZbmBUdOiLFYAAAAABv9suMid2XnWsV1VQAgDbV5WLLcwKjp0RYrAA3+2XGRO7LzrWK6qoAQBtq8rFluYFR06IsVgAAAVVsuM9l2XnWj11v8ADzWYsc098nMC0Oo07lQAAAN/tlxkTuy861iuqqAEAbavKxZbmBUdOiLFYAG/2y4yJ3ZedaxXVVACANtXlYstzAqOnRFisAAAAAA3+2XGRO7LzrWK6qoAQBtq8rFluYFR06IsVgAelPCdlYub5f2e06gdVAAEAbavKxZbmBUdOiLFYAG/2y4yJ3ZedaxXVVACANtXlYstzAqOnRFisAAAAAA3+2XGRO7LzrWK6qoAQBtq8rFluYFR06IsVgAb/AGy4yJ3ZedaxXVVACANtXlYstzAqOnRFisAAACqtlxnsuy860eut/gAeazFjmnvk5gWh1GncqAAABv8AbLjIndl51rFdVUAIA21eViy3MCo6dEWKwAN/tlxkTuy861iuqqAEAbavKxZbmBUdOiLFYAAAAABv9suMid2XnWsV1VQAgDbV5WLLcwKjp0RYrAA9KeE7Kxc3y/s9p1A6qAAIA21eViy3MCo6dEWKwAN/tlxkTuy861iuqqAEAbavKxZbmBUdOiLFYAAAAABv9suMid2XnWsV1VQAgDbV5WLLcwKjp0RYrAA3+2XGRO7LzrWK6qoAQBtq8rFluYFR06IsVgAAAVVsuM9l2XnWj11v8ADzWYsc098nMC0Oo07lQAAAN/tlxkTuy861iuqqAEAbavKxZbmBUdOiLFYAG/2y4yJ3ZedaxXVVACANtXlYstzAqOnRFisAAAAAA3+2XGRO7LzrWK6qoAQBtq8rFluYFR06IsVgAelPCdlYub5f2e06gdVAAEAbavKxZbmBUdOiLFYAG/2y4yJ3ZedaxXVVACANtXlYstzAqOnRFisAAAAAA3+2XGRO7LzrWK6qoAQBtq8rFluYFR06IsVgAb/bLjIndl51rFdVUAIA21eViy3MCo6dEWKwAAAKq2XGey7LzrR663+AB5rMWOae+TmBaHUadyoAAAG/2y4yJ3ZedaxXVVACANtXlYstzAqOnRFisADf7ZcZE7svOtYrqqgBAG2rysWW5gVHToixWAAAAAAb/bLjIndl51rFdVUAIA21eViy3MCo6dEWKwAPSnhOysXN8v7PadQOqgACANtXlYstzAqOnRFisADf7ZcZE7svOtYrqqgBAG2rysWW5gVHToixWAAAAAAb/bLjIndl51rFdVUAIA21eViy3MCo6dEWKwAN/tlxkTuy861iuqqAHP767hLp8RNlarYq+Oyn/IILUohMilBVvnqzVOxWplHSUc2k7dXpKOfLumU1JJull7P+t+7fJJLJxXhcYE/Az3NGOrOFxgT8DPc0Y6s4XGBPwM9zRjqzhcYE/Az3NGOrOFxgT8DPc0Y6s4XGBPwM9zRjq2IGIWy0CsNf7eXYqy1R+Sgtn7YRmFw6rfFn0nwKrQV2lo6Kj7c+WdPndmZMmyb50ss6Xdvllll/t8AAKq2XGey7LzrR663+ABNVrNnDgxtzaqM21tTc387GrQRCsRSI1n/kUVo/j1qnpJ1JS0nYmVmbMm9qfPnS7pskk2Tfukkkk/p+VwuMCfgZ7mjHVnC4wJ+BnuaMdWcLjAn4Ge5ox1ZwuMCfgZ7mjHVnC4wJ+BnuaMdWcLjAn4Ge5ox1ZwuMCfgZ7mjHVnC4wJ+BnuaMdWcLjAn4Ge5ox1ZwuMCfgZ7mjHVnC4wJ+BnuaMdWcLjAn4Ge5ox1bv8AdbdbYS5awkMuzu0gX8NZuDfG+SqXzVNWPhfFpp9NSf8AZTT59JO30lLPnf6nS7t+6TdJJJJJ9WAIA21eViy3MCo6dEWKwAN/tlxkTuy861iuqqAEAbavKxZbmBUdOiLFYAAAAABv9suMid2XnWsV1VQAgDbV5WLLcwKjp0RYrAA9KeE7Kxc3y/s9p1A6qAAIA21eViy3MCo6dEWKwAN/tlxkTuy861iuqqAEAbavKxZbmBUdOiLFYAAAAABv9suMid2XnWsV1VQAgDbV5WLLcwKjp0RYrAA3+2XGRO7LzrWK6qoAAAHmsxY5p75OYFodRp3KgBVWy4z2XZedaPXW/wAAAAAAAAAgDbV5WLLcwKjp0RYrAA3+2XGRO7LzrWK6qoAQBtq8rFluYFR06IsVgAAAAAG/2y4yJ3ZedaxXVVACANtXlYstzAqOnRFisAD0p4TsrFzfL+z2nUDqoAAgDbV5WLLcwKjp0RYrAA3+2XGRO7LzrWK6qoAQBtq8rFluYFR06IsVgAAAAAG/2y4yJ3ZedaxXVVACANtXlYstzAqOnRFisADf7ZcZE7svOtYrqqgAAAeazFjmnvk5gWh1GncqAFVbLjPZdl51o9db/AAAAAAAAIA21eViy3MCo6dEWKwAN/tlxkTuy861iuqqAEAbavKxZbmBUdOiLFYAAAAABv8AbLjIndl51rFdVUAIA21eViy3MCo6dEWKwAPSnhOysXN8v7PadQOqgACANtXlYstzAqOnRFisADf7ZcZE7svOtYrqqgBAG2rysWW5gVHToixWAAAAAAb/AGy4yJ3ZedaxXVVACANtXlYstzAqOnRFisADf7ZcZE7svOtYrqqgAAAeazFjmnvk5gWh1GncqAFVbLjPZdl51o9db/AAAAAAAAIA21eViy3MCo6dEWKwAN/tlxkTuy861iuqqAEAbavKxZbmBUdOiLFYAAAAABv9suMid2XnWsV1VQAgDbV5WLLcwKjp0RYrAA9KeE7Kxc3y/s9p1A6qAAIA21eViy3MCo6dEWKwAN/tlxkTuy861iuqqAEAbavKxZbmBUdOiLFYAAAAABv9suMid2XnWsV1VQAgDbV5WLLcwKjp0RYrAA3+2XGRO7LzrWK6qoAAAHmsxY5p75OYFodRp3KgBVWy4z2XZedaPXW/wAAAAAAACANtXlYstzAqOnRFisADf7ZcZE7svOtYrqqgBAG2rysWW5gVHToixWAAAAAAb/bLjIndl51rFdVUAIA21eViy3MCo6dEWKwAPSnhOysXN8v7PadQOqgACANtXlYstzAqOnRFisADf7ZcZE7svOtYrqqgBAG2rysWW5gVHToixWAAAAAAb/bLjIndl51rFdVUAIA21eViy3MCo6dEWKwAN/tlxkTuy861iuqqAAAB5rMWOae+TmBaHUadyoAVVsuM9l2XnWj11v8AAAAAAAAAIA21eViy3MCo6dEWKwAN/tlxkTuy861iuqqAEAbavKxZbmBUdOiLFYAAAAABv9suMid2XnWsV1VQAgDbV5WLLcwKjp0RYrAA9KeE7Kxc3y/s9p1A6qAAIA21eViy3MCo6dEWKwAN/tlxkTuy861iuqqAEAbavKxZbmBUdOiLFYAAAAABv9suMid2XnWsV1VQAgDbV5WLLcwKjp0RYrAA3+2XGRO7LzrWK6qoAcfxQYoLA4TLAQ+8a8aEWgiMNiMYooJRUUEq9DTU82npKGmpps6dNpqWimyTOzV58kssk6WXfLN/r/2WSYONXhY7g3q+lQ7rjjV4WO4N6vpUO6441eFjuDer6VDuuONXhY7g3q+lQ7rjjV4WO4N6vpUO6441eFjuDer6VDuuZF3321hV5V9FvrxoFV63QQ21VqIrG6nRVuZNm09HQVmt0lNRzaSbNnTpsk+SbPkklkknTpN+/dLL/wCvigB2rBnfXZXDtiTsffHbWHxWuwWz/wDIfM0ELoqOkrU/49QrFXmdibSUlHMl3T6abLLvnyf5kl3b5d0kun/Grwsdwb1fSod1xxq8LHcG9X0qHdccavCx3BvV9Kh3XHGrwsdwb1fSod1xxq8LHcG9X0qHdccavCx3BvV9Kh3XHGrwsdwb1fSod1xxq8LHcG9X0qHdccavCx3BvV9Kh3XHGrwsdwb1fSod1xxq8LHcG9X0qHdccavCx3BvV9Kh3XPv7hNqBcFiJvYgVzlirIXgVKNWg+a+Wp4pD6lR1WZ8CrUtYn9udR1uknyb5lDOkk3TJf8AUsm/dJvlksAAAAEAbavKxZbmBUdOiLFYAG/2y4yJ3ZedaxXVVACANtXlYstzAqOnRFisAAAAAA3+2XGRO7LzrWK6qoAQBtq8rFluYFR06IsVgAelPCdlYub5f2e06gdVAAEAbavKxZbmBUdOiLFYAG/2y4yJ3ZedaxXVVACANtXlYstzAqOnRFisAAAAAA3+2XGRO7LzrWK6qoAQBtq8rFluYFR06IsVgAb/AGy4yJ3ZedaxXVVACANtXlYstzAqOnRFisAAAAAAAAqrZcZ7LsvOtHrrf4AAAEAbavKxZbmBUdOiLFYAG/2y4yJ3ZedaxXVVACANtXlYstzAqOnRFisAAAAAA3+2XGRO7LzrWK6qoAQBtq8rFluYFR06IsVgAelPCdlYub5f2e06gdVAAEAbavKxZbmBUdOiLFYAG/2y4yJ3ZedaxXVVACANtXlYstzAqOnRFisAAAAAA3+2XGRO7LzrWK6qoAQBtq8rFluYFR06IsVgAb/bLjIndl51rFdVUAIA21eViy3MCo6dEWKwAAAAAAACqtlxnsuy860eut/gAAAQBtq8rFluYFR06IsVgAb/AGy4yJ3ZedaxXVVACANtXlYstzAqOnRFisAAAAAA3+2XGRO7LzrWK6qoAQBtq8rFluYFR06IsVgAelPCdlYub5f2e06gdVAAEAbavKxZbmBUdOiLFYAG/wBsuMid2XnWsV1VQAgDbV5WLLcwKjp0RYrAAAAAAN/tlxkTuy861iuqqAEAbavKxZbmBUdOiLFYAG/2y4yJ3ZedaxXVVACANtXlYstzAqOnRFisAAAAAAAAqrZcZ7LsvOtHrrf4AAAEAbavKxZbmBUdOiLFYAG/2y4yJ3ZedaxXVVACANtXlYstzAqOnRFisAAAAAA3+2XGRO7LzrWK6qoAQBtq8rFluYFR06IsVgAelPCdlYub5f2e06gdVAAEAbavKxZbmBUdOiLFYAG/2y4yJ3ZedaxXVVACANtXlYstzAqOnRFisAAAAAA3+2XGRO7LzrWK6qoAQBtq8rFluYFR06IsVgAb/bLjIndl51rFdVUAIA21eViy3MCo6dEWKwAAAAAAACqtlxnsuy860eut/gAAAQBtq8rFluYFR06IsVgAb/bLjIndl51rFdVUAIA21eViy3MCo6dEWKwAAAAADf7ZcZE7svOtYrqqgBAG2rysWW5gVHToixWAB6U8J2Vi5vl/Z7TqB1UAAQBtq8rFluYFR06IsVgAb/bLjIndl51rFdVUAIA21eViy3MCo6dEWKwAAAAADf7ZcZE7svOtYrqqgBAG2rysWW5gVHToixWABv8AbLjIndl51rFdVUAIA21eViy3MCo6dEWKwAAAAAAACqtlxnsuy860eut/gAAAQBtq8rFluYFR06IsVgAb/bLjIndl51rFdVUAIA21eViy3MCo6dEWKwAAAAADf7ZcZE7svOtYrqqgBAG2rysWW5gVHToixWAB6U8J2Vi5vl/Z7TqB1UAAQBtq8rFluYFR06IsVgAb/bLjIndl51rFdVUAIA21eViy3MCo6dEWKwAAAAADf7ZcZE7svOtYrqqgBAG2rysWW5gVHToixWABv9suMid2XnWsV1VQAgDbV5WLLcwKjp0RYrAAAAAAAAKq2XGey7LzrR663+AAABAG2rysWW5gVHToixWABv8AbLjIndl51rFdVUAIA21eViy3MCo6dEWKwAAAAADf7ZcZE7svOtYrqqgBAG2rysWW5gVHToixWAB6U8J2Vi5vl/Z7TqB1UAAQBtq8rFluYFR06IsVgAb/AGy4yJ3ZedaxXVVADn99dwl0+ImytVsVfHZT/kEFqUQmRSgq3z1ZqnYrUyjpKObSdur0lHPl3TKakk3Sy9n/AFv3b5JJZOK8LjAn4Ge5ox1ZwuMCfgZ7mjHVnC4wJ+BnuaMdWcLjAn4Ge5ox1ZwuMCfgZ7mjHVnC4wJ+BnuaMdWcLjAn4Ge5ox1ZwuMCfgZ7mjHVnC4wJ+BnuaMdWcLjAn4Ge5ox1ZwuMCfgZ7mjHVnC4wJ+BnuaMdWcLjAn4Ge5ox1ZwuMCfgZ7mjHVnC4wJ+BnuaMdWcLjAn4Ge5ox1ZwuMCfgZ7mjHVnC4wJ+BnuaMdWcLjAn4Ge5ox1bv91t1thLlrCQy7O7SBfw1m4N8b5KpfNU1Y+F8Wmn01J/2U0+fSTt9JSz53+p0u7fuk3SSSSSfVgCANtXlYstzAqOnRFisADf7ZcZE7svOtYrqqgBz++u4S6fETZWq2Kvjsp/yCC1KITIpQVb56s1TsVqZR0lHNpO3V6Sjny7plNSSbpZez/rfu3ySSycV4XGBPwM9zRjqzhcYE/Az3NGOrOFxgT8DPc0Y6s4XGBPwM9zRjqzhcYE/Az3NGOrOFxgT8DPc0Y6tiBiFstArDX+3l2KstUfkoLZ+2EZhcOq3xZ9J8Cq0FdpaOio+3PlnT53ZmTJsm+dLLOl3b5ZZZf7fAAAAA1+wFYCsJ19OE6w15l5d1P8zaSM/wAn87Xf52JVf4vwolWqGj/66GsTKObuo6KZN/zNk37t8u+WWWWWgOFxgT8DPc0Y6s4XGBPwM9zRjqzhcYE/Az3NGOrOFxgT8DPc0Y6s4XGBPwM9zRjq31V1uArCdctbuGXmXaXU/wANaSDfG+Srv87Eqx8L4tDPoaT/AK6asT6Odvo6WfN/1Nl3b98m6WSSWSgAAAAQBtq8rFluYFR06IsVgAb/AGy4yJ3ZedaxXVVADn99dwl0+ImytVsVfHZT/kEFqUQmRSgq3z1ZqnYrUyjpKObSdur0lHPl3TKakk3Sy9n/AFv3b5JJZOK8LjAn4Ge5ox1ZwuMCfgZ7mjHVnC4wJ+BnuaMdWcLjAn4Ge5ox1ZwuMCfgZ7mjHVnC4wJ+BnuaMdWcLjAn4Ge5ox1ZwuMCfgZ7mjHVnC4wJ+BnuaMdWcLjAn4Ge5ox1ZwuMCfgZ7mjHVnC4wJ+BnuaMdWcLjAn4Ge5ox1ZwuMCfgZ7mjHVnC4wJ+BnuaMdWcLjAn4Ge5ox1ZwuMCfgZ7mjHVnC4wJ+BnuaMdWcLjAn4Ge5ox1bv91t1thLlrCQy7O7SBfw1m4N8b5KpfNU1Y+F8Wmn01J/2U0+fSTt9JSz53+p0u7fuk3SSSSSfVgCANtXlYstzAqOnRFisAD0p4TsrFzfL+z2nUDqoAAgDbV5WLLcwKjp0RYrAA3+2XGRO7LzrWK6qoAAAAAAAAABAG2rysWW5gVHToixWABv9suMid2XnWsV1VQAAAPNZixzT3ycwLQ6jTuVAAAA3+2XGRO7LzrWK6qoAAAAAEAbavKxZbmBUdOiLFYAG/2y4yJ3ZedaxXVVAAAAAAAAAAIA21eViy3MCo6dEWKwAPSnhOysXN8v7PadQOqgACANtXlYstzAqOnRFisADf7ZcZE7svOtYrqqgAAAAAAAAAEAbavKxZbmBUdOiLFYAG/2y4yJ3ZedaxXVVAAAA81mLHNPfJzAtDqNO5UAAADf7ZcZE7svOtYrqqgAAAAAQBtq8rFluYFR06IsVgAb/bLjIndl51rFdVUAAAAAAAAAAgDbV5WLLcwKjp0RYrAA9KeE7Kxc3y/s9p1A6qAAIA21eViy3MCo6dEWKwAN/tlxkTuy861iuqqAAAAAAAAAAQBtq8rFluYFR06IsVgAb/bLjIndl51rFdVUAAADzWYsc098nMC0Oo07lQAAAN/tlxkTuy861iuqqAAAAABAG2rysWW5gVHToixWABv9suMid2XnWsV1VQAAAAAAAAACANtXlYstzAqOnRFisAD0p4TsrFzfL+z2nUDqoAAgDbV5WLLcwKjp0RYrAA3+2XGRO7LzrWK6qoAAAAAAAAABAG2rysWW5gVHToixWABv9suMid2XnWsV1VQAAAPNZixzT3ycwLQ6jTuVAAAA3+2XGRO7LzrWK6qoAAAAAEAbavKxZbmBUdOiLFYAG/2y4yJ3ZedaxXVVAAAAAAAAAAIA21eViy3MCo6dEWKwAPSnhOysXN8v7PadQOqgACANtXlYstzAqOnRFisADf7ZcZE7svOtYrqqgAAAAAAAAAEAbavKxZbmBUdOiLFYAG/2y4yJ3ZedaxXVVAAAA81mLHNPfJzAtDqNO5UAAADf7ZcZE7svOtYrqqgAAAAAQBtq8rFluYFR06IsVgAb/bLjIndl51rFdVUAAAAAAAAAAgDbV5WLLcwKjp0RYrAA9KeE7Kxc3y/s9p1A6qAAIA21eViy3MCo6dEWKwANPsGe1AuCw7YbLH3OW1sheBXY1Z/+Q+Zp4XD6lSVWf8ev1isTOxOpK3Rz5d0ymmyS75kn+pJd2+TdLL2vjV4WO4N6vpUO6441eFjuDer6VDuuONXhY7g3q+lQ7rjjV4WO4N6vpUO6441eFjuDer6VDuuONXhY7g3q+lQ7rjjV4WO4N6vpUO6441eFjuDer6VDuuONXhY7g3q+lQ7rjjV4WO4N6vpUO6441eFjuDer6VDuuONXhY7g3q+lQ7rjjV4WO4N6vpUO6441eFjuDer6VDuuONXhY7g3q+lQ7rjjV4WO4N6vpUO6441eFjuDer6VDuuONXhY7g3q+lQ7rjjV4WO4N6vpUO6441eFjuDer6VDuuONXhY7g3q+lQ7rjjV4WO4N6vpUO6441eFjuDer6VDuuONXhY7g3q+lQ7rjjV4WO4N6vpUO6441eFjuDer6VDuuONXhY7g3q+lQ7rjjV4WO4N6vpUO6441eFjuDer6VDuuONXhY7g3q+lQ7rjjV4WO4N6vpUO65L+0L2hdy+LO5eC3c3c2YtrDolDrUVaN0tLG6lVKGgnUFHVK3Qzps2dQ1mlnSz+1WJkskks2STdJO/v8A8klz2ABv9suMid2XnWsV1VQA4/igxQWBwmWAh94140ItBEYbEYxRQSiooJV6Gmp5tPSUNNTTZ06bTUtFNkmdmrz5JZZJ0su+Wb/X/sskwcavCx3BvV9Kh3XHGrwsdwb1fSod1xxq8LHcG9X0qHdccavCx3BvV9Kh3XHGrwsdwb1fSod1xxq8LHcG9X0qHdcgqO4P8TmLO1tq8SNy90NbiNibwrURuNwWsVuNQuqU86gpIjWP80lFSVqSdMnzZ0k6bLJ/cm+bLLJLOk3Sy/y8LjHZ4Ge5oP1ZwuMdngZ7mg/VnC4x2eBnuaD9WcLjHZ4Ge5oP1ZwuMdngZ7mg/Vuf314M8SeHaytVtrfHdv8A8fgtdiEyF0FZ/mKhW+3Wp9HSUk2j7FXp6SfJvmUNJLvlk7P+d2/fLJJLxUAG/wBsuMid2XnWsV1VQA4/igxQWBwmWAh94140ItBEYbEYxRQSiooJV6Gmp5tPSUNNTTZ06bTUtFNkmdmrz5JZZJ0su+Wb/X/sskwcavCx3BvV9Kh3XHGrwsdwb1fSod1xxq8LHcG9X0qHdccavCx3BvV9Kh3XHGrwsdwb1fSod1xxq8LHcG9X0qHdcr+4S+uyuIm6eBXx2Kh8VqUFtB818tQRSio6OtTPgVmlq8/tzaOkpJkm+fQzpZN0+X/Msm/dLvkk6AAIA21eViy3MCo6dEWKwANPsGe1AuCw7YbLH3OW1sheBXY1Z/8AkPmaeFw+pUlVn/Hr9YrEzsTqSt0c+XdMppsku+ZJ/qSXdvk3Sy9r41eFjuDer6VDuuONXhY7g3q+lQ7rjjV4WO4N6vpUO6441eFjuDer6VDuuONXhY7g3q+lQ7rjjV4WO4N6vpUO6441eFjuDer6VDuuONXhY7g3q+lQ7rjjV4WO4N6vpUO6441eFjuDer6VDuuONXhY7g3q+lQ7rjjV4WO4N6vpUO6441eFjuDer6VDuuONXhY7g3q+lQ7rjjV4WO4N6vpUO6441eFjuDer6VDuuONXhY7g3q+lQ7rjjV4WO4N6vpUO6441eFjuDer6VDuuONXhY7g3q+lQ7rjjV4WO4N6vpUO6441eFjuDer6VDuuONXhY7g3q+lQ7rjjV4WO4N6vpUO6441eFjuDer6VDuuONXhY7g3q+lQ7rjjV4WO4N6vpUO6441eFjuDer6VDuuONXhY7g3q+lQ7rjjV4WO4N6vpUO6441eFjuDer6VDuuS/tC9oXcvizuXgt3N3NmLaw6JQ61FWjdLSxupVShoJ1BR1St0M6bNnUNZpZ0s/tViZLJJLNkk3STv7/8klz2AB6U8J2Vi5vl/Z7TqB1UAAQBtq8rFluYFR06IsVgAAAAAAAAAAAAAAb/AGy4yJ3ZedaxXVVACANtXlYstzAqOnRFisADf7ZcZE7svOtYrqqgBAG2rysWW5gVHToixWABv9suMid2XnWsV1VQAgDbV5WLLcwKjp0RYrAA3+2XGRO7LzrWK6qoAQBtq8rFluYFR06IsVgAAAAAAAAAAAAAAelPCdlYub5f2e06gdVAAEAbavKxZbmBUdOiLFYAAAAAAAAAAAAAAG/2y4yJ3ZedaxXVVACANtXlYstzAqOnRFisADf7ZcZE7svOtYrqqgBAG2rysWW5gVHToixWABv9suMid2XnWsV1VQAgDbV5WLLcwKjp0RYrAA3+2XGRO7LzrWK6qoAQBtq8rFluYFR06IsVgAAAAAAAAAAAAAAelPCdlYub5f2e06gdVAAEAbavKxZbmBUdOiLFYAAAAAAAAAAAAAAG/wBsuMid2XnWsV1VQAgDbV5WLLcwKjp0RYrAA3+2XGRO7LzrWK6qoAQBtq8rFluYFR06IsVgAb/bLjIndl51rFdVUAIA21eViy3MCo6dEWKwAN/tlxkTuy861iuqqAEAbavKxZbmBUdOiLFYAAAAAAAAAAAAAAHpTwnZWLm+X9ntOoHVQABAG2rysWW5gVHToixWAAAAAAAAAAAAAABv9suMid2XnWsV1VQAgDbV5WLLcwKjp0RYrAA3+2XGRO7LzrWK6qoAQBtq8rFluYFR06IsVgAb/bLjIndl51rFdVUAIA21eViy3MCo6dEWKwAN/tlxkTuy861iuqqAEAbavKxZbmBUdOiLFYAAAAAAAAAAAAAAHpTwnZWLm+X9ntOoHVQABAG2rysWW5gVHToixWAAAAAAAAAAAAAABv8AbLjIndl51rFdVUAIA21eViy3MCo6dEWKwAN/tlxkTuy861iuqqAEAbavKxZbmBUdOiLFYAG/2y4yJ3ZedaxXVVACANtXlYstzAqOnRFisADf7ZcZE7svOtYrqqgBAG2rysWW5gVHToixWAAAAAAAAAAAAAAB6U8J2Vi5vl/Z7TqB1UAAQBtq8rFluYFR06IsVgAAAAAAAAAAAAAAb/bLjIndl51rFdVUAIA21eViy3MCo6dEWKwAN/tlxkTuy861iuqqAEAbavKxZbmBUdOiLFYAG/2y4yJ3ZedaxXVVACANtXlYstzAqOnRFisADf7ZcZE7svOtYrqqgBAG2rysWW5gVHToixWAAAAAAAAAAAAAAB6U8J2Vi5vl/Z7TqB1UAAc/vruEunxE2Vqtir47Kf8AIILUohMilBVvnqzVOxWplHSUc2k7dXpKOfLumU1JJull7P8Arfu3ySSycV4XGBPwM9zRjqzhcYE/Az3NGOrOFxgT8DPc0Y6s4XGBPwM9zRjqzhcYE/Az3NGOrOFxgT8DPc0Y6s4XGBPwM9zRjqzhcYE/Az3NGOrOFxgT8DPc0Y6s4XGBPwM9zRjqzhcYE/Az3NGOrOFxgT8DPc0Y6s4XGBPwM9zRjqzhcYE/Az3NGOrOFxgT8DPc0Y6s4XGBPwM9zRjqzhcYE/Az3NGOrOFxgT8DPc0Y6s4XGBPwM9zRjqzhcYE/Az3NGOrOFxgT8DPc0Y6s4XGBPwM9zRjqzhcYE/Az3NGOrOFxgT8DPc0Y6s4XGBPwM9zRjqzhcYE/Az3NGOrOFxgT8DPc0Y6s4XGBPwM9zRjqzhcYE/Az3NGOrOFxgT8DPc0Y6s4XGBPwM9zRjqzhcYE/Az3NGOrOFxgT8DPc0Y6s4XGBPwM9zRjqzhcYE/Az3NGOrOFxgT8DPc0Y6s4XGBPwM9zRjqzhcYE/Az3NGOrOFxgT8DPc0Y6s4XGBPwM9zRjqzhcYE/Az3NGOrOFxgT8DPc0Y6s4XGBPwM9zRjqzhcYE/Az3NGOrOFxgT8DPc0Y6t3+6262wly1hIZdndpAv4azcG+N8lUvmqasfC+LTT6ak/7KafPpJ2+kpZ87/U6Xdv3SbpJJJJPqwBAG2rysWW5gVHToixWAB9/ZbELf7YaBVWy1ir8LwLPwWpdv5aHQu01dqlVoO3PnT5/YoqOkmzJvanz506XdJ/c6dLLL/csr9b6scU/wBy16v5lEf3H1Y4p/uWvV/Moj+4+rHFP9y16v5lEf3H1Y4p/uWvV/Moj+4+rHFP9y16v5lEf3Pn7a3330XlQqigV4171tbVQ2grE2t0VTjcfrdeoKOnmzZ02bSzaOmpJ02SfJNnz5sk6STfunzpP/sr4oAH39lsQt/thoFVbLWKvwvAs/Bal2/lodC7TV2qVWg7c+dPn9iio6SbMm9qfPnTpd0n9zp0ssv9yyv1vqxxT/cter+ZRH9x9WOKf7lr1fzKI/uPqxxT/cter+ZRH9x9WOKf7lr1fzKI/uPqxxT/AHLXq/mUR/c+ftrfffReVCqKBXjXvW1tVDaCsTa3RVONx+t16go6ebNnTZtLNo6aknTZJ8k2fPmyTpJN+6fOk/8Asr4oAG/2y4yJ3ZedaxXVVADn99dwl0+ImytVsVfHZT/kEFqUQmRSgq3z1ZqnYrUyjpKObSdur0lHPl3TKakk3Sy9n/W/dvkklk4rwuMCfgZ7mjHVnC4wJ+BnuaMdWcLjAn4Ge5ox1ZwuMCfgZ7mjHVnC4wJ+BnuaMdWcLjAn4Ge5ox1ZwuMCfgZ7mjHVnC4wJ+BnuaMdWcLjAn4Ge5ox1ZwuMCfgZ7mjHVnC4wJ+BnuaMdWcLjAn4Ge5ox1ZwuMCfgZ7mjHVnC4wJ+BnuaMdWcLjAn4Ge5ox1ZwuMCfgZ7mjHVnC4wJ+BnuaMdWcLjAn4Ge5ox1ZwuMCfgZ7mjHVnC4wJ+BnuaMdWcLjAn4Ge5ox1ZwuMCfgZ7mjHVnC4wJ+BnuaMdWcLjAn4Ge5ox1ZwuMCfgZ7mjHVnC4wJ+BnuaMdWcLjAn4Ge5ox1ZwuMCfgZ7mjHVnC4wJ+BnuaMdWcLjAn4Ge5ox1ZwuMCfgZ7mjHVnC4wJ+BnuaMdWcLjAn4Ge5ox1ZwuMCfgZ7mjHVnC4wJ+BnuaMdWcLjAn4Ge5ox1ZwuMCfgZ7mjHVnC4wJ+BnuaMdWcLjAn4Ge5ox1ZwuMCfgZ7mjHVnC4wJ+BnuaMdWcLjAn4Ge5ox1ZwuMCfgZ7mjHVnC4wJ+BnuaMdWcLjAn4Ge5ox1alLJ2WgVhrKwaxVlqj8lBbPw+rwuHVb4s+k+BVaCjm0dFR9ufLOnzuzMmTZN86WWdLu3yyyy/2/WAAAAAAAAAAAAAAAAAAABAG2rysWW5gVHToixWAAAAAAAAAAG/2y4yJ3ZedaxXVVAAAAAAAAAAAAAAAAAAAAAAAAAAAAAAAAAAAAAIA21eViy3MCo6dEWKwAAAAAAAAAA3+2XGRO7LzrWK6qoAAAAAAAAAAAAAAAAAAAAAAAAAAAAAAAAAAAABAG2rysWW5gVHToixWAAAAAAAAAAG/2y4yJ3ZedaxXVVAAAAAAAAAAAAAAAAAAAAAAAAAAAAAAAAAAAAAIA21eViy3MCo6dEWKwAAAAAAAAAA3+2XGRO7LzrWK6qoAAAAAAAAAAAAAAAAAAAAAAAAAAAAAAAAAAAABAG2rysWW5gVHToixWAAAAAAAAAAG/2y4yJ3ZedaxXVVAAAAAAAAAAAAAAAAAAAAAAAAAAAAAAAiC8La7Ybbtbf2lu5jtibyqeJWVjFdglcpapDahOoKSnq1NPoaSdRzp1cmzpZks6ZLLJLLNmy7t2+ST/AMfP8avCx3BvV9Kh3XHGrwsdwb1fSod1xxq8LHcG9X0qHdccavCx3BvV9Kh3XHGrwsdwb1fSod1xxq8LHcG9X0qHdccavCx3BvV9Kh3XHGrwsdwb1fSod1xxq8LHcG9X0qHdccavCx3BvV9Kh3XHGrwsdwb1fSod1xxq8LHcG9X0qHdcr+4S+uyuIm6eBXx2Kh8VqUFtB818tQRSio6OtTPgVmlq8/tzaOkpJkm+fQzpZN0+X/Msm/dLvkk6AAI/2oFwl7GIm4KAWKucsp/yCNVK2FVilPVvnqtVOxVZlSrtHOpO3WKSjmS7p9NRybpJe1/rfu3SSyyZg8LjHZ4Ge5oP1ZwuMdngZ7mg/VnC4x2eBnuaD9WcLjHZ4Ge5oP1ZwuMdngZ7mg/VnC4x2eBnuaD9WcLjHZ4Ge5oP1ZwuMdngZ7mg/VnC4x2eBnuaD9WcLjHZ4Ge5oP1ZwuMdngZ7mg/VnC4x2eBnuaD9W5/fXgzxJ4drK1W2t8d2/wDx+C12ITIXQVn+YqFb7dan0dJSTaPsVenpJ8m+ZQ0ku+WTs/53b98skkvFQAAAAAG/2y4yJ3ZedaxXVVADj+KDFBYHCZYCH3jXjQi0ERhsRjFFBKKiglXoaanm09JQ01NNnTptNS0U2SZ2avPkllknSy75Zv8AX/sskwcavCx3BvV9Kh3XHGrwsdwb1fSod1xxq8LHcG9X0qHdccavCx3BvV9Kh3XHGrwsdwb1fSod1xxq8LHcG9X0qHdcr+4S+uyuIm6eBXx2Kh8VqUFtB818tQRSio6OtTPgVmlq8/tzaOkpJkm+fQzpZN0+X/Msm/dLvkk6AAOP4oMUFgcJlgIfeNeNCLQRGGxGMUUEoqKCVehpqebT0lDTU02dOm01LRTZJnZq8+SWWSdLLvlm/wBf+yyTBxq8LHcG9X0qHdccavCx3BvV9Kh3XHGrwsdwb1fSod1xxq8LHcG9X0qHdccavCx3BvV9Kh3XHGrwsdwb1fSod1yv7hL67K4ibp4FfHYqHxWpQW0HzXy1BFKKjo61M+BWaWrz+3No6SkmSb59DOlk3T5f8yyb90u+SToAA4/igxQWBwmWAh94140ItBEYbEYxRQSiooJV6Gmp5tPSUNNTTZ06bTUtFNkmdmrz5JZZJ0su+Wb/AF/7LJMHGrwsdwb1fSod1xxq8LHcG9X0qHdccavCx3BvV9Kh3XHGrwsdwb1fSod1xxq8LHcG9X0qHdccavCx3BvV9Kh3XK/uEvrsriJungV8diofFalBbQfNfLUEUoqOjrUz4FZpavP7c2jpKSZJvn0M6WTdPl/zLJv3S75JOgADj+KDFBYHCZYCH3jXjQi0ERhsRjFFBKKiglXoaanm09JQ01NNnTptNS0U2SZ2avPkllknSy75Zv8AX/sskwcavCx3BvV9Kh3XHGrwsdwb1fSod1xxq8LHcG9X0qHdccavCx3BvV9Kh3XHGrwsdwb1fSod1xxq8LHcG9X0qHdct+722sKvKsBZq8aBVet0ENtVB6lG6nRVuZNm09HQVmhmU1HNpJs2dOmyT5Js+SSWSSdOk3790sv/AK+gAAAAAAAAAAAAAHmsxY5p75OYFodRp3KgAAAb/bLjIndl51rFdVUAAAAACANtXlYstzAqOnRFisAAAAAA3+2XGRO7LzrWK6qoAQBtq8rFluYFR06IsVgAb/bLjIndl51rFdVUAIA21eViy3MCo6dEWKwAN/tlxkTuy861iuqqAEAbavKxZbmBUdOiLFYAG/2y4yJ3ZedaxXVVACANtXlYstzAqOnRFisAD0p4TsrFzfL+z2nUDqoAAAAAAAAAAAAA81mLHNPfJzAtDqNO5UAAADf7ZcZE7svOtYrqqgAAAAAQBtq8rFluYFR06IsVgAAAAAG/2y4yJ3ZedaxXVVACANtXlYstzAqOnRFisADf7ZcZE7svOtYrqqgBAG2rysWW5gVHToixWABv9suMid2XnWsV1VQAgDbV5WLLcwKjp0RYrAA3+2XGRO7LzrWK6qoAQBtq8rFluYFR06IsVgAelPCdlYub5f2e06gdVAAAAAAAAAAAAAHmsxY5p75OYFodRp3KgAAAb/bLjIndl51rFdVUAAAAACANtXlYstzAqOnRFisAAAAAA3+2XGRO7LzrWK6qoAQBtq8rFluYFR06IsVgAb/bLjIndl51rFdVUAIA21eViy3MCo6dEWKwAN/tlxkTuy861iuqqAEAbavKxZbmBUdOiLFYAG/2y4yJ3ZedaxXVVACANtXlYstzAqOnRFisAD0p4TsrFzfL+z2nUDqoAAAAAAAAAAAAA81mLHNPfJzAtDqNO5UAAADf7ZcZE7svOtYrqqgAAAAAQBtq8rFluYFR06IsVgAAAAAG/wBsuMid2XnWsV1VQAgDbV5WLLcwKjp0RYrAA3+2XGRO7LzrWK6qoAQBtq8rFluYFR06IsVgAb/bLjIndl51rFdVUAIA21eViy3MCo6dEWKwAN/tlxkTuy861iuqqAEAbavKxZbmBUdOiLFYAHpTwnZWLm+X9ntOoHVQAAAAAAAAAAAAB5rMWOae+TmBaHUadyoAAAG/2y4yJ3ZedaxXVVAAAAAAgDbV5WLLcwKjp0RYrAAAAAAN/tlxkTuy861iuqqAEAbavKxZbmBUdOiLFYAG/wBsuMid2XnWsV1VQAgDbV5WLLcwKjp0RYrAA3+2XGRO7LzrWK6qoAQBtq8rFluYFR06IsVgAb/bLjIndl51rFdVUAIA21eViy3MCo6dEWKwAPSnhOysXN8v7PadQOqgAAAAAAAAAAAADzWYsc098nMC0Oo07lQAAAN/tlxkTuy861iuqqAAAAABAG2rysWW5gVHToixWAAAAAAb/bLjIndl51rFdVUAIA21eViy3MCo6dEWKwAN/tlxkTuy861iuqqAEAbavKxZbmBUdOiLFYAG/wBsuMid2XnWsV1VQAgDbV5WLLcwKjp0RYrAA3+2XGRO7LzrWK6qoAQBtq8rFluYFR06IsVgAelPCdlYub5f2e06gdVAAAAB59sTeJvElAMSV68CgWIO8qHQ2HW4jtUqdTqlrK/Q0FWoKOv002joqOjm0sk2ZMmzZJJsk2SSSSSSSSSRzX6scU/3LXq/mUR/cfVjin+5a9X8yiP7j6scU/3LXq/mUR/cfVjin+5a9X8yiP7j6scU/wBy16v5lEf3H1Y4p/uWvV/Moj+4+rHFP9y16v5lEf3H1Y4p/uWvV/Moj+4+rHFP9y16v5lEf3H1Y4p/uWvV/Moj+4+rHFP9y16v5lEf3H1Y4p/uWvV/Moj+5t9s4bWWqtzgxu8tTbW00VtBGq7/AC3zMRildpK3WqfsRWtzJnbpaSWdPndmZMmzZN8v9TZskkn9SSKVAEQbXa8K312uG2zcdu5txaCysSp7cVOqUtcgkTpqjT0lBOqFfnTqKdSUM6bOlmSzpkydLNll3b5k2X/5IyL+rHFP9y16v5lEf3H1Y4p/uWvV/Moj+4+rHFP9y16v5lEf3H1Y4p/uWvV/Moj+4+rHFP8Acter+ZRH9x9WOKf7lr1fzKI/uaaYIMEGGPEPhjslfRfRd5W7VW2tVWIvW41Gq3aOKTaevU82KVuj+LSfDrM2bLPlmzJu+du3zpd86XfLLLLL3XhcYE/Az3NGOrOFxgT8DPc0Y6s4XGBPwM9zRjqzhcYE/Az3NGOrOFxgT8DPc0Y6s4XGBPwM9zRjqzhcYE/Az3NGOrOFxgT8DPc0Y6s4XGBPwM9zRjqzhcYE/Az3NGOrOFxgT8DPc0Y6s4XGBPwM9zRjq3f7rbrbCXLWEhl2d2kC/hrNwb43yVS+apqx8L4tNPpqT/spp8+knb6Slnzv9Tpd2/dJukkkkk+rAAAB59sTeJvElAMSV68CgWIO8qHQ2HW4jtUqdTqlrK/Q0FWoKOv002joqOjm0sk2ZMmzZJJsk2SSSSSSSSSRzX6scU/3LXq/mUR/cfVjin+5a9X8yiP7j6scU/3LXq/mUR/cfVjin+5a9X8yiP7j6scU/wBy16v5lEf3Ov4P47a3FnicsBcviRvBtreFYmI1iI1usQWN2piNNQTqeghdcpKKlm/90k6ZPmzpP6nTZZJd0s6b/wCTpZJdSuFxgT8DPc0Y6s4XGBPwM9zRjqzhcYE/Az3NGOrOFxgT8DPc0Y6s4XGBPwM9zRjqzhcYE/Az3NGOrYgYhbLQKw1/t5dirLVH5KC2fthGYXDqt8WfSfAqtBXaWjoqPtz5Z0+d2ZkybJvnSyzpd2+WWWX+3wAAAAPv7LYhb/bDQKq2WsVfheBZ+C1Lt/LQ6F2mrtUqtB2586fP7FFR0k2ZN7U+fOnS7pP7nTpZZf7llfrfVjin+5a9X8yiP7j6scU/3LXq/mUR/cfVjin+5a9X8yiP7j6scU/3LXq/mUR/cfVjin+5a9X8yiP7nX8H8dtbizxOWAuXxI3g21vCsTEaxEa3WILG7UxGmoJ1PQQuuUlFSzf+6SdMnzZ0n9Tpssku6WdN/wDJ0skupXC4wJ+BnuaMdWcLjAn4Ge5ox1ZwuMCfgZ7mjHVnC4wJ+BnuaMdWcLjAn4Ge5ox1ZwuMCfgZ7mjHVu/3W3W2EuWsJDLs7tIF/DWbg3xvkql81TVj4XxaafTUn/ZTT59JO30lLPnf6nS7t+6TdJJJJJ9WAIA21eViy3MCo6dEWKwAN/tlxkTuy861iuqqAEAbavKxZbmBUdOiLFYAG/2y4yJ3ZedaxXVVACANtXlYstzAqOnRFisAD0p4TsrFzfL+z2nUDqoAAAAPNZixzT3ycwLQ6jTuVAAAA3+2XGRO7LzrWK6qoAQBtq8rFluYFR06IsVgAb/bLjIndl51rFdVUAAAAAAAA81mLHNPfJzAtDqNO5UAKq2XGey7LzrR663+AB5rMWOae+TmBaHUadyoAAAAAFVbLjPZdl51o9db/AAAAgDbV5WLLcwKjp0RYrAA3+2XGRO7LzrWK6qoAQBtq8rFluYFR06IsVgAb/bLjIndl51rFdVUAIA21eViy3MCo6dEWKwAPSnhOysXN8v7PadQOqgAAAA81mLHNPfJzAtDqNO5UAAADf7ZcZE7svOtYrqqgBAG2rysWW5gVHToixWABv8AbLjIndl51rFdVUAAAAAAAA81mLHNPfJzAtDqNO5UAKq2XGey7LzrR663+AB5rMWOae+TmBaHUadyoAAAAAFVbLjPZdl51o9db/AAAAgDbV5WLLcwKjp0RYrAA3+2XGRO7LzrWK6qoAQBtq8rFluYFR06IsVgAb/bLjIndl51rFdVUAIA21eViy3MCo6dEWKwAPSnhOysXN8v7PadQOqgAAAA81mLHNPfJzAtDqNO5UAAADf7ZcZE7svOtYrqqgBAG2rysWW5gVHToixWABv9suMid2XnWsV1VQAAAAAAADzWYsc098nMC0Oo07lQAqrZcZ7LsvOtHrrf4AHmsxY5p75OYFodRp3KgAAAAAVVsuM9l2XnWj11v8AAACANtXlYstzAqOnRFisADf7ZcZE7svOtYrqqgBAG2rysWW5gVHToixWABv8AbLjIndl51rFdVUAIA21eViy3MCo6dEWKwAPSnhOysXN8v7PadQOqgAAAA81mLHNPfJzAtDqNO5UAAADf7ZcZE7svOtYrqqgBAG2rysWW5gVHToixWABv9suMid2XnWsV1VQAAAAAAADzWYsc098nMC0Oo07lQAqrZcZ7LsvOtHrrf4AHmsxY5p75OYFodRp3KgAAAAAVVsuM9l2XnWj11v8AAAAAgDbV5WLLcwKjp0RYrAA3+2XGRO7LzrWK6qoAQBtq8rFluYFR06IsVgAb/bLjIndl51rFdVUAIA21eViy3MCo6dEWKwAPSnhOysXN8v7PadQOqgAAAA81mLHNPfJzAtDqNO5UAAADf7ZcZE7svOtYrqqgBAG2rysWW5gVHToixWABv9suMid2XnWsV1VQAAAAAAADzWYsc098nMC0Oo07lQAqrZcZ7LsvOtHrrf4AHmsxY5p75OYFodRp3KgAAAAAVVsuM9l2XnWj11v8AAACANtXlYstzAqOnRFisADf7ZcZE7svOtYrqqgBAG2rysWW5gVHToixWABv9suMid2XnWsV1VQAgDbV5WLLcwKjp0RYrAA9KeE7Kxc3y/s9p1A6qAAOP4oMUFgcJlgIfeNeNCLQRGGxGMUUEoqKCVehpqebT0lDTU02dOm01LRTZJnZq8+SWWSdLLvlm/1/7LJMHGrwsdwb1fSod1xxq8LHcG9X0qHdccavCx3BvV9Kh3XHGrwsdwb1fSod1xxq8LHcG9X0qHdccavCx3BvV9Kh3XMi777awq8q+i3140Cq9boIbaq1EVjdToq3MmzaejoKzW6Smo5tJNmzp02SfJNnySSySTp0m/full/9fFAD6q62623d9Nu4ZdndpAv5m0kZ+N8lUvmqGr/F+FQz6ak/7KafMo5u6jop87/U6Tfu3Sb5ZZJJaA4XGOzwM9zQfqzhcY7PAz3NB+rOFxjs8DPc0H6s4XGOzwM9zQfqzhcY7PAz3NB+rOFxjs8DPc0H6tr9gKutt3cthOsNdneXAv4a0kG/k/nal81Q1j4XxYlWqaj/AOyhnz6Odvo6WZO/zOl3b90u6WSWSSgABH+1AuEvYxE3BQCxVzllP+QRqpWwqsUp6t89Vqp2KrMqVdo51J26xSUcyXdPpqOTdJL2v9b926SWWTMHhcY7PAz3NB+rOFxjs8DPc0H6s4XGOzwM9zQfqzhcY7PAz3NB+rOFxjs8DPc0H6s4XGOzwM9zQfq2v2Aq623dy2E6w12d5cC/hrSQb+T+dqXzVDWPhfFiVapqP/soZ8+jnb6OlmTv8zpd2/dLulklkkoAAcfxQYoLA4TLAQ+8a8aEWgiMNiMYooJRUUEq9DTU82npKGmpps6dNpqWimyTOzV58kssk6WXfLN/r/2WSYONXhY7g3q+lQ7rjjV4WO4N6vpUO6441eFjuDer6VDuuONXhY7g3q+lQ7rjjV4WO4N6vpUO6441eFjuDer6VDuuONXhY7g3q+lQ7rjjV4WO4N6vpUO6441eFjuDer6VDuuONXhY7g3q+lQ7rjjV4WO4N6vpUO6441eFjuDer6VDuuff3CbUC4LETexArnLFWQvAqUatB818tTxSH1Kjqsz4FWpaxP7c6jrdJPk3zKGdJJumS/6lk37pN8slgAAxAxC7OHGdbm/28u2tlrm/nYLaC2EZikOrP/IoVR/HqtPXaWkoqTsT6zNnze1MnzZd06SSdJv3SySS/wBPgOFxjs8DPc0H6s4XGOzwM9zQfqzhcY7PAz3NB+rOFxjs8DPc0H6s4XGOzwM9zQfq31Vz1zt9WztvqsLiYxMXURWGWMhkQrsLnToXE4XX61TVqtQuuUdFRzKKjrX/AOp0ss6WbNkmzJf73yzZstq8avCx3BvV9Kh3XHGrwsdwb1fSod1xxq8LHcG9X0qHdccavCx3BvV9Kh3XHGrwsdwb1fSod1xxq8LHcG9X0qHdcgqO4P8AE5iztbavEjcvdDW4jYm8K1EbjcFrFbjULqlPOoKSI1j/ADSUVJWpJ0yfNnSTpssn9yb5sssks6TdLL/LwuMdngZ7mg/VnC4x2eBnuaD9WcLjHZ4Ge5oP1ZwuMdngZ7mg/VnC4x2eBnuaD9WcLjHZ4Ge5oP1ZwuMdngZ7mg/VnC4x2eBnuaD9WcLjHZ4Ge5oP1ZwuMdngZ7mg/VnC4x2eBnuaD9WcLjHZ4Ge5oP1aarWWWjthrVRmxVqaj8lGrPxCsQuI1b4syk+BWqCknUdLR9uZLOmTuzPmTpN82WWbLu3ySyyf2/KAHasGd9dlcO2JOx98dtYfFa7BbP8A8h8zQQuio6StT/j1CsVeZ2JtJSUcyXdPppssu+fJ/mSXdvl3SS6f8avCx3BvV9Kh3XHGrwsdwb1fSod1xxq8LHcG9X0qHdccavCx3BvV9Kh3XHGrwsdwb1fSod1xxq8LHcG9X0qHdcr+4S+uyuIm6eBXx2Kh8VqUFtB818tQRSio6OtTPgVmlq8/tzaOkpJkm+fQzpZN0+X/ADLJv3S75JOgACANtXlYstzAqOnRFisADT7BntQLgsO2Gyx9zltbIXgV2NWf/kPmaeFw+pUlVn/Hr9YrEzsTqSt0c+XdMppsku+ZJ/qSXdvk3Sy9r41eFjuDer6VDuuONXhY7g3q+lQ7rjjV4WO4N6vpUO6441eFjuDer6VDuuONXhY7g3q+lQ7rnCsXOLmyW0bslZLDdhuu7trT22p7UTY3V6vG5kOqNBT0FWh1e+LNm0vzk6bJPkmz+1JJO7MkskydJv37pJZ14XGOzwM9zQfqzhcY7PAz3NB+rOFxjs8DPc0H6s4XGOzwM9zQfqzhcY7PAz3NB+rOFxjs8DPc0H6tVWF/aL3P4PrlYRhnvesFeB/zO7+IRiFxubC6pD6zVaOtfylapJ1HMpZa5N7fZ+JJNllkk7Ms6bL2ZZ0m6dL1XjV4WO4N6vpUO6441eFjuDer6VDuuONXhY7g3q+lQ7rjjV4WO4N6vpUO6441eFjuDer6VDuucKxc4ubJbRuyVksN2G67u2tPbantRNjdXq8bmQ6o0FPQVaHV74s2bS/OTpsk+SbP7Ukk7sySyTJ0m/fuklnXhcY7PAz3NB+rOFxjs8DPc0H6s4XGOzwM9zQfqzhcY7PAz3NB+rOFxjs8DPc0H6s4XGOzwM9zQfq232Hqy0dsNcFdpYq1NR+SjVn7HwaFxGrfFmUnwK1QVKio6Wj7cyWdMndmfMnSb5sss2Xdvkllk/t0AAAQBtq8rFluYFR06IsVgAAAVVsuM9l2XnWj11v8AAAAAAAAgDbV5WLLcwKjp0RYrAAAAqrZcZ7LsvOtHrrf4AAAEAbavKxZbmBUdOiLFYAG/wBsuMid2XnWsV1VQAAAPNZixzT3ycwLQ6jTuVAAAA3+2XGRO7LzrWK6qoAQBtq8rFluYFR06IsVgAAAVVsuM9l2XnWj11v8ADzWYsc098nMC0Oo07lQAqrZcZ7LsvOtHrrf4AAAAEAbavKxZbmBUdOiLFYAAAFVbLjPZdl51o9db/AAAAAAAAIA21eViy3MCo6dEWKwAAAKq2XGey7LzrR663+AAABAG2rysWW5gVHToixWABv9suMid2XnWsV1VQAAAPNZixzT3ycwLQ6jTuVAAAA3+2XGRO7LzrWK6qoAQBtq8rFluYFR06IsVgAAAVVsuM9l2XnWj11v8ADzWYsc098nMC0Oo07lQAqrZcZ7LsvOtHrrf4AAAAEAbavKxZbmBUdOiLFYAAAFVbLjPZdl51o9db/AAAAAAAAIA21eViy3MCo6dEWKwAAAKq2XGey7LzrR663+AAABAG2rysWW5gVHToixWABv9suMid2XnWsV1VQAAAPNZixzT3ycwLQ6jTuVAAAA3+2XGRO7LzrWK6qoAQBtq8rFluYFR06IsVgAAAVVsuM9l2XnWj11v8ADzWYsc098nMC0Oo07lQAqrZcZ7LsvOtHrrf4AAAAEAbavKxZbmBUdOiLFYAAAFVbLjPZdl51o9db/AAAAAAAAACANtXlYstzAqOnRFisAAACqtlxnsuy860eut/gAAAQBtq8rFluYFR06IsVgAb/bLjIndl51rFdVUAAADzWYsc098nMC0Oo07lQAAAN/tlxkTuy861iuqqAEAbavKxZbmBUdOiLFYAAAFVbLjPZdl51o9db/AAAPNZixzT3ycwLQ6jTuVACqtlxnsuy860eut/gAAAAQBtq8rFluYFR06IsVgAAAVVsuM9l2XnWj11v8AAAAAAAAgDbV5WLLcwKjp0RYrAAAAqrZcZ7LsvOtHrrf4AAAEAbavKxZbmBUdOiLFYAG/wBsuMid2XnWsV1VQAAAPNZixzT3ycwLQ6jTuVAAAA3+2XGRO7LzrWK6qoAQBtq8rFluYFR06IsVgAAAVVsuM9l2XnWj11v8ADzWYsc098nMC0Oo07lQAqrZcZ7LsvOtHrrf4AAAAEAbavKxZbmBUdOiLFYAAAFVbLjPZdl51o9db/AAAAAAAAIA21eViy3MCo6dEWKwAAAKq2XGey7LzrR663+AAABAG2rysWW5gVHToixWABv9suMid2XnWsV1VQAAAPNZixzT3ycwLQ6jTuVAAAA3+2XGRO7LzrWK6qoAQBtq8rFluYFR06IsVgAAAVVsuM9l2XnWj11v8ADzWYsc098nMC0Oo07lQAqrZcZ7LsvOtHrrf4AAAAEAbavKxZbmBUdOiLFYAAAH6tlrWWqsNHaramxVporZ+NVLt/LRGF12kqlaoO3MnTJ/YpaOWbPm9qZPnTZd0v8Ac2dLJL/UsroH1Y4p/uWvV/Moj+4+rHFP9y16v5lEf3H1Y4p/uWvV/Moj+4+rHFP9y16v5lEf3H1Y4p/uWvV/Moj+4+rHFP8Acter+ZRH9zb7Zw2stVbnBjd5am2tporaCNV3+W+ZiMUrtJW61T9iK1uZM7dLSSzp87szJk2bJvl/qbNkkk/qSRSoAAAAAOf313CXT4ibK1WxV8dlP+QQWpRCZFKCrfPVmqditTKOko5tJ26vSUc+XdMpqSTdLL2f9b92+SSWTivC4wJ+BnuaMdWcLjAn4Ge5ox1ZwuMCfgZ7mjHVnC4wJ+BnuaMdWcLjAn4Ge5ox1ZwuMCfgZ7mjHVnC4wJ+BnuaMdWcLjAn4Ge5ox1ZwuMCfgZ7mjHVnC4wJ+BnuaMdWcLjAn4Ge5ox1ZwuMCfgZ7mjHVpV2i+F+5XB9c/Za97DPZ2K3f2z/wCYUELmxuF2kinzVHVaaH16Wlo5k6krE7sdr4c2SWWbunSzd83funTpJYA+rHFP9y16v5lEf3H1Y4p/uWvV/Moj+4+rHFP9y16v5lEf3H1Y4p/uWvV/Moj+4+rHFP8Acter+ZRH9x9WOKf7lr1fzKI/ubfbOG1lqrc4MbvLU21tNFbQRqu/y3zMRildpK3WqfsRWtzJnbpaSWdPndmZMmzZN8v9TZskkn9SSKVAEAbavKxZbmBUdOiLFYAG/wBsuMid2XnWsV1VQAiDa7XhW+u1w22bjt3NuLQWViVPbip1SlrkEidNUaekoJ1Qr86dRTqShnTZ0syWdMmTpZssu7fMmy//ACRkX9WOKf7lr1fzKI/uPqxxT/cter+ZRH9x9WOKf7lr1fzKI/uPqxxT/cter+ZRH9x9WOKf7lr1fzKI/uPqxxT/AHLXq/mUR/c00wQYIMMeIfDHZK+i+i7yt2qttaqsRetxqNVu0cUm09ep5sUrdH8Wk+HWZs2WfLNmTd87dvnS750u+WWWWXuvC4wJ+BnuaMdWcLjAn4Ge5ox1ZwuMCfgZ7mjHVnC4wJ+BnuaMdWcLjAn4Ge5ox1ZwuMCfgZ7mjHVnC4wJ+BnuaMdWcLjAn4Ge5ox1ZwuMCfgZ7mjHVnC4wJ+BnuaMdWcLjAn4Ge5ox1ZwuMCfgZ7mjHVu/wB1t1thLlrCQy7O7SBfw1m4N8b5KpfNU1Y+F8Wmn01J/wBlNPn0k7fSUs+d/qdLu37pN0kkkkn1YAgDbV5WLLcwKjp0RYrAAAA/Vstay1Vho7VbU2KtNFbPxqpdv5aIwuu0lUrVB25k6ZP7FLRyzZ83tTJ86bLul/ubOlkl/qWV0D6scU/3LXq/mUR/cfVjin+5a9X8yiP7j6scU/3LXq/mUR/cfVjin+5a9X8yiP7j6scU/wBy16v5lEf3H1Y4p/uWvV/Moj+5ppggwQYY8Q+GOyV9F9F3lbtVba1VYi9bjUardo4pNp69TzYpW6P4tJ8OszZss+WbMm7527fOl3zpd8ssssvdeFxgT8DPc0Y6s4XGBPwM9zRjqzhcYE/Az3NGOrOFxgT8DPc0Y6s4XGBPwM9zRjq0q7RfC/crg+ufste9hns7Fbv7Z/8AMKCFzY3C7SRT5qjqtND69LS0cydSVid2O18ObJLLN3TpZu+bv3Tp0ksAfVjin+5a9X8yiP7j6scU/wBy16v5lEf3H1Y4p/uWvV/Moj+4+rHFP9y16v5lEf3H1Y4p/uWvV/Moj+4+rHFP9y16v5lEf3PQRhki0Vj+G26iOx2J1uIxKI2HgVbrlcrdNOpqes09JUKGdSUtJSTpZZ0+fOnSyzpZ0sssssssssrpYAAgDbV5WLLcwKjp0RYrAAAAAAN/tlxkTuy861iuqqAAAAAAAAAAQBtq8rFluYFR06IsVgAb/bLjIndl51rFdVUAIA21eViy3MCo6dEWKwAN/tlxkTuy861iuqqAEAbavKxZbmBUdOiLFYAG/wBsuMid2XnWsV1VQAAAAAIA21eViy3MCo6dEWKwAAAAADf7ZcZE7svOtYrqqgBAG2rysWW5gVHToixWAB6U8J2Vi5vl/Z7TqB1UAAQBtq8rFluYFR06IsVgAAAAAG/2y4yJ3ZedaxXVVAAAAAAAAAAIA21eViy3MCo6dEWKwAN/tlxkTuy861iuqqAEAbavKxZbmBUdOiLFYAG/2y4yJ3ZedaxXVVACANtXlYstzAqOnRFisADf7ZcZE7svOtYrqqgAAAAAQBtq8rFluYFR06IsVgAAAAAG/wBsuMid2XnWsV1VQAgDbV5WLLcwKjp0RYrAA9KeE7Kxc3y/s9p1A6qAAIA21eViy3MCo6dEWKwAAAAADf7ZcZE7svOtYrqqgAAAAAAAAAEAbavKxZbmBUdOiLFYAG/2y4yJ3ZedaxXVVACANtXlYstzAqOnRFisADf7ZcZE7svOtYrqqgBAG2rysWW5gVHToixWABv9suMid2XnWsV1VQAAAAAIA21eViy3MCo6dEWKwAAAAADf7ZcZE7svOtYrqqgBAG2rysWW5gVHToixWAB6U8J2Vi5vl/Z7TqB1UAAQBtq8rFluYFR06IsVgAAAAAG/2y4yJ3ZedaxXVVAAAAAAAAAAIA21eViy3MCo6dEWKwAN/tlxkTuy861iuqqAEAbavKxZbmBUdOiLFYAG/wBsuMid2XnWsV1VQAgDbV5WLLcwKjp0RYrAA3+2XGRO7LzrWK6qoAAAAAEAbavKxZbmBUdOiLFYAAAAABv9suMid2XnWsV1VQAgDbV5WLLcwKjp0RYrAA9KeE7Kxc3y/s9p1A6qAAIA21eViy3MCo6dEWKwAAAAADf7ZcZE7svOtYrqqgAAAAAAAAAEAbavKxZbmBUdOiLFYAG/2y4yJ3ZedaxXVVACANtXlYstzAqOnRFisADf7ZcZE7svOtYrqqgBAG2rysWW5gVHToixWABv9suMid2XnWsV1VQAAAAAIA21eViy3MCo6dEWKwAAAAADf7ZcZE7svOtYrqqgBAG2rysWW5gVHToixWAB6U8J2Vi5vl/Z7TqB1UAAR/tQLhL2MRNwUAsVc5ZT/kEaqVsKrFKerfPVaqdiqzKlXaOdSdusUlHMl3T6ajk3SS9r/W/dukllkzB4XGOzwM9zQfqzhcY7PAz3NB+rOFxjs8DPc0H6s4XGOzwM9zQfqzhcY7PAz3NB+rOFxjs8DPc0H6s4XGOzwM9zQfqzhcY7PAz3NB+rOFxjs8DPc0H6s4XGOzwM9zQfqzhcY7PAz3NB+rOFxjs8DPc0H6s4XGOzwM9zQfqzhcY7PAz3NB+rOFxjs8DPc0H6s4XGOzwM9zQfqzhcY7PAz3NB+rOFxjs8DPc0H6s4XGOzwM9zQfq1VYX9ovc/g+uVhGGe96wV4H/M7v4hGIXG5sLqkPrNVo61/KVqknUcyllrk3t9n4kk2WWSTsyzpsvZlnSbp0vVeNXhY7g3q+lQ7rjjV4WO4N6vpUO6441eFjuDer6VDuuONXhY7g3q+lQ7rjjV4WO4N6vpUO6441eFjuDer6VDuuONXhY7g3q+lQ7rjjV4WO4N6vpUO6441eFjuDer6VDuuONXhY7g3q+lQ7rjjV4WO4N6vpUO6441eFjuDer6VDuuV/cJfXZXETdPAr47FQ+K1KC2g+a+WoIpRUdHWpnwKzS1ef25tHSUkyTfPoZ0sm6fL/mWTful3ySdAAHH8UGKCwOEywEPvGvGhFoIjDYjGKKCUVFBKvQ01PNp6ShpqabOnTaalopskzs1efJLLJOll3yzf6/9lkmDjV4WO4N6vpUO6441eFjuDer6VDuuONXhY7g3q+lQ7rjjV4WO4N6vpUO6441eFjuDer6VDuuONXhY7g3q+lQ7rlf3CX12VxE3TwK+OxUPitSgtoPmvlqCKUVHR1qZ8Cs0tXn9ubR0lJMk3z6GdLJuny/5lk37pd8knQABH+1AuEvYxE3BQCxVzllP+QRqpWwqsUp6t89Vqp2KrMqVdo51J26xSUcyXdPpqOTdJL2v9b926SWWTMHhcY7PAz3NB+rOFxjs8DPc0H6s4XGOzwM9zQfqzhcY7PAz3NB+rOFxjs8DPc0H6s4XGOzwM9zQfq1VYX9ovc/g+uVhGGe96wV4H/M7v4hGIXG5sLqkPrNVo61/KVqknUcyllrk3t9n4kk2WWSTsyzpsvZlnSbp0vVeNXhY7g3q+lQ7rjjV4WO4N6vpUO6441eFjuDer6VDuuONXhY7g3q+lQ7rjjV4WO4N6vpUO65wrFzi5sltG7JWSw3Ybru7a09tqe1E2N1erxuZDqjQU9BVodXvizZtL85OmyT5Js/tSSTuzJLJMnSb9+6SWdeFxjs8DPc0H6s4XGOzwM9zQfqzhcY7PAz3NB+rOFxjs8DPc0H6s4XGOzwM9zQfqzhcY7PAz3NB+ra/YCrrbd3LYTrDXZ3lwL+GtJBv5P52pfNUNY+F8WJVqmo/+yhnz6Odvo6WZO/zOl3b90u6WSWSSgABAG2rysWW5gVHToixWABp9gz2oFwWHbDZY+5y2tkLwK7GrP8A8h8zTwuH1Kkqs/49frFYmdidSVujny7plNNkl3zJP9SS7t8m6WXtfGrwsdwb1fSod1xxq8LHcG9X0qHdccavCx3BvV9Kh3XHGrwsdwb1fSod1xxq8LHcG9X0qHdc+/uE2oFwWIm9iBXOWKsheBUo1aD5r5anikPqVHVZnwKtS1if251HW6SfJvmUM6STdMl/1LJv3Sb5ZLAAAABH+1AuEvYxE3BQCxVzllP+QRqpWwqsUp6t89Vqp2KrMqVdo51J26xSUcyXdPpqOTdJL2v9b926SWWTMHhcY7PAz3NB+rOFxjs8DPc0H6s4XGOzwM9zQfqzhcY7PAz3NB+rOFxjs8DPc0H6s4XGOzwM9zQfqzhcY7PAz3NB+rOFxjs8DPc0H6s4XGOzwM9zQfqzhcY7PAz3NB+rOFxjs8DPc0H6s4XGOzwM9zQfq3P768GeJPDtZWq21vju3/4/Ba7EJkLoKz/MVCt9utT6OkpJtH2KvT0k+TfMoaSXfLJ2f87t++WSSXioAN/tlxkTuy861iuqqAEAbavKxZbmBUdOiLFYAHpTwnZWLm+X9ntOoHVQAAAAAAAAHmsxY5p75OYFodRp3KgAAAb/AGy4yJ3ZedaxXVVACANtXlYstzAqOnRFisADf7ZcZE7svOtYrqqgAAAeazFjmnvk5gWh1GncqAFVbLjPZdl51o9db/AAAAgDbV5WLLcwKjp0RYrAAAAqrZcZ7LsvOtHrrf4AAAAAAABAG2rysWW5gVHToixWABv9suMid2XnWsV1VQAgDbV5WLLcwKjp0RYrAA9KeE7Kxc3y/s9p1A6qAAAAAAAAA81mLHNPfJzAtDqNO5UAAADf7ZcZE7svOtYrqqgBAG2rysWW5gVHToixWABv9suMid2XnWsV1VQAAAPNZixzT3ycwLQ6jTuVACqtlxnsuy860eut/gAAAQBtq8rFluYFR06IsVgAAAVVsuM9l2XnWj11v8AAAAAAAAgDbV5WLLcwKjp0RYrAA3+2XGRO7LzrWK6qoAQBtq8rFluYFR06IsVgAelPCdlYub5f2e06gdVAAAAAAAAAeazFjmnvk5gWh1GncqAAABv9suMid2XnWsV1VQAgDbV5WLLcwKjp0RYrAA3+2XGRO7LzrWK6qoAAAHmsxY5p75OYFodRp3KgBVWy4z2XZedaPXW/wAAAIA21eViy3MCo6dEWKwAAAKq2XGey7LzrR663+AAAAAAAAQBtq8rFluYFR06IsVgAb/bLjIndl51rFdVUAIA21eViy3MCo6dEWKwAPSnhOysXN8v7PadQOqgAAAAAAAAPNZixzT3ycwLQ6jTuVAAAA3+2XGRO7LzrWK6qoAQBtq8rFluYFR06IsVgAb/bLjIndl51rFdVUAAADzWYsc098nMC0Oo07lQAqrZcZ7LsvOtHrrf4AAAEAbavKxZbmBUdOiLFYAAAFVbLjPZdl51o9db/AAAAAAAAACANtXlYstzAqOnRFisADf7ZcZE7svOtYrqqgBAG2rysWW5gVHToixWAB6U8J2Vi5vl/Z7TqB1UAAAAAAAAB5rMWOae+TmBaHUadyoAAAG/2y4yJ3ZedaxXVVACANtXlYstzAqOnRFisADf7ZcZE7svOtYrqqgAAAeazFjmnvk5gWh1GncqAFVbLjPZdl51o9db/AAAAAIA21eViy3MCo6dEWKwAAAKq2XGey7LzrR663+AAAAAAAAQBtq8rFluYFR06IsVgAb/bLjIndl51rFdVUAIA21eViy3MCo6dEWKwAPSnhOysXN8v7PadQOqgAAAAAAAAPNZixzT3ycwLQ6jTuVAAAA3+2XGRO7LzrWK6qoAQBtq8rFluYFR06IsVgAb/AGy4yJ3ZedaxXVVAAAA81mLHNPfJzAtDqNO5UAKq2XGey7LzrR663+AAABAG2rysWW5gVHToixWAAABVWy4z2XZedaPXW/wAAAAAAACANtXlYstzAqOnRFisADf7ZcZE7svOtYrqqgBAG2rysWW5gVHToixWAB6U8J2Vi5vl/Z7TqB1UAAAAAAAABNVrNnDgxtzaqM21tTc387GrQRCsRSI1n/kUVo/j1qnpJ1JS0nYmVmbMm9qfPnS7pskk2Tfukkkk/p+VwuMCfgZ7mjHVnC4wJ+BnuaMdWcLjAn4Ge5ox1ZwuMCfgZ7mjHVnC4wJ+BnuaMdWcLjAn4Ge5ox1ZwuMCfgZ7mjHVnC4wJ+BnuaMdWcLjAn4Ge5ox1ZwuMCfgZ7mjHVnC4wJ+BnuaMdWcLjAn4Ge5ox1bv91t1thLlrCQy7O7SBfw1m4N8b5KpfNU1Y+F8Wmn01J/2U0+fSTt9JSz53+p0u7fuk3SSSSSfVgDn99dwl0+ImytVsVfHZT/AJBBalEJkUoKt89Wap2K1Mo6Sjm0nbq9JRz5d0ympJN0svZ/1v3b5JJZOK8LjAn4Ge5ox1ZwuMCfgZ7mjHVnC4wJ+BnuaMdWcLjAn4Ge5ox1ZwuMCfgZ7mjHVnC4wJ+BnuaMdW7/AHW3W2EuWsJDLs7tIF/DWbg3xvkql81TVj4XxaafTUn/AGU0+fSTt9JSz53+p0u7fuk3SSSSSfVgCINrteFb67XDbZuO3c24tBZWJU9uKnVKWuQSJ01Rp6SgnVCvzp1FOpKGdNnSzJZ0yZOlmyy7t8ybL/8AJGRf1Y4p/uWvV/Moj+4+rHFP9y16v5lEf3H1Y4p/uWvV/Moj+4+rHFP9y16v5lEf3H1Y4p/uWvV/Moj+4+rHFP8Acter+ZRH9zmkWi0Vj8VrsdjsTrcRiURrFJW65XK3TTqanrNPSTpZ1JS0lJOllnT586dLLOlnSyyyyyyyyyv5QB+rZa1lqrDR2q2psVaaK2fjVS7fy0RhddpKpWqDtzJ0yf2KWjlmz5vamT502XdL/c2dLJL/AFLK6B9WOKf7lr1fzKI/uPqxxT/cter+ZRH9x9WOKf7lr1fzKI/uPqxxT/cter+ZRH9x9WOKf7lr1fzKI/uPqxxT/cter+ZRH9zb7Zw2stVbnBjd5am2tporaCNV3+W+ZiMUrtJW61T9iK1uZM7dLSSzp87szJk2bJvl/qbNkkk/qSRSoA5/fXcJdPiJsrVbFXx2U/5BBalEJkUoKt89Wap2K1Mo6Sjm0nbq9JRz5d0ympJN0svZ/wBb92+SSWTivC4wJ+BnuaMdWcLjAn4Ge5ox1ZwuMCfgZ7mjHVnC4wJ+BnuaMdWcLjAn4Ge5ox1ZwuMCfgZ7mjHVsQMQtloFYa/28uxVlqj8lBbP2wjMLh1W+LPpPgVWgrtLR0VH258s6fO7MyZNk3zpZZ0u7fLLLL/b4AAfq2WtZaqw0dqtqbFWmitn41Uu38tEYXXaSqVqg7cydMn9ilo5Zs+b2pk+dNl3S/3NnSyS/wBSyugfVjin+5a9X8yiP7j6scU/3LXq/mUR/cfVjin+5a9X8yiP7j6scU/3LXq/mUR/cfVjin+5a9X8yiP7j6scU/3LXq/mUR/c2+2cNrLVW5wY3eWptraaK2gjVd/lvmYjFK7SVutU/YitbmTO3S0ks6fO7MyZNmyb5f6mzZJJP6kkUqAAADz7Ym8TeJKAYkr14FAsQd5UOhsOtxHapU6nVLWV+hoKtQUdfpptHRUdHNpZJsyZNmySTZJskkkkkkkkkjmv1Y4p/uWvV/Moj+4+rHFP9y16v5lEf3H1Y4p/uWvV/Moj+4+rHFP9y16v5lEf3H1Y4p/uWvV/Moj+58/bW+++i8qFUUCvGvetraqG0FYm1uiqcbj9br1BR082bOmzaWbR01JOmyT5Js+fNknSSb90+dJ/9lfFAA+/stiFv9sNAqrZaxV+F4Fn4LUu38tDoXaau1Sq0Hbnzp8/sUVHSTZk3tT586dLuk/udOlll/uWV+t9WOKf7lr1fzKI/uPqxxT/AHLXq/mUR/cfVjin+5a9X8yiP7j6scU/3LXq/mUR/cfVjin+5a9X8yiP7nz9tb776LyoVRQK8a962tqobQVibW6KpxuP1uvUFHTzZs6bNpZtHTUk6bJPkmz582SdJJv3T50n/wBlfFAA9KeE7Kxc3y/s9p1A6qAAAAAAAAAAAAAAAAAAACANtXlYstzAqOnRFisAAAAAA3+2XGRO7LzrWK6qoAAAHmsxY5p75OYFodRp3KgAAAb/AGy4yJ3ZedaxXVVAAAA81mLHNPfJzAtDqNO5UAAAAAAAA9KeE7Kxc3y/s9p1A6qAAAAAAAAAAAAAAAAAAACANtXlYstzAqOnRFisAAAAAA3+2XGRO7LzrWK6qoAAAHmsxY5p75OYFodRp3KgAAAb/bLjIndl51rFdVUAAADzWYsc098nMC0Oo07lQAAAAAAAD0p4TsrFzfL+z2nUDqoAAAAAAAAAAAAAAAAAAAIA21eViy3MCo6dEWKwAAAAADf7ZcZE7svOtYrqqgAAAeazFjmnvk5gWh1GncqAAABv9suMid2XnWsV1VQAAAPNZixzT3ycwLQ6jTuVAAAAAAAAPSnhOysXN8v7PadQOqgAAAAAAAAAAAAAAAAAAAgDbV5WLLcwKjp0RYrAAAAAAN/tlxkTuy861iuqqAAAB5rMWOae+TmBaHUadyoAAAG/2y4yJ3ZedaxXVVAAAA81mLHNPfJzAtDqNO5UAAAAAAAA9KeE7Kxc3y/s9p1A6qAAAAAAAAAAAAAAAAAAACANtXlYstzAqOnRFisAAAAAA3+2XGRO7LzrWK6qoAAAHmsxY5p75OYFodRp3KgAAAb/AGy4yJ3ZedaxXVVAAAA81mLHNPfJzAtDqNO5UAAAAAAAA9KeE7Kxc3y/s9p1A6qAAOP4oMUFgcJlgIfeNeNCLQRGGxGMUUEoqKCVehpqebT0lDTU02dOm01LRTZJnZq8+SWWSdLLvlm/1/7LJMHGrwsdwb1fSod1xxq8LHcG9X0qHdccavCx3BvV9Kh3XHGrwsdwb1fSod1xxq8LHcG9X0qHdccavCx3BvV9Kh3XHGrwsdwb1fSod1xxq8LHcG9X0qHdccavCx3BvV9Kh3XHGrwsdwb1fSod1xxq8LHcG9X0qHdccavCx3BvV9Kh3XHGrwsdwb1fSod1xxq8LHcG9X0qHdccavCx3BvV9Kh3XHGrwsdwb1fSod1xxq8LHcG9X0qHdccavCx3BvV9Kh3XHGrwsdwb1fSod1xxq8LHcG9X0qHdccavCx3BvV9Kh3XHGrwsdwb1fSod1xxq8LHcG9X0qHdccavCx3BvV9Kh3XHGrwsdwb1fSod1xxq8LHcG9X0qHdccavCx3BvV9Kh3XHGrwsdwb1fSod1xxq8LHcG9X0qHdccavCx3BvV9Kh3XHGrwsdwb1fSod1xxq8LHcG9X0qHdccavCx3BvV9Kh3XHGrwsdwb1fSod1xxq8LHcG9X0qHdccavCx3BvV9Kh3XHGrwsdwb1fSod1xxq8LHcG9X0qHdccavCx3BvV9Kh3XHGrwsdwb1fSod1xxq8LHcG9X0qHdccavCx3BvV9Kh3XHGrwsdwb1fSod1xxq8LHcG9X0qHdccavCx3BvV9Kh3XK/uEvrsriJungV8diofFalBbQfNfLUEUoqOjrUz4FZpavP7c2jpKSZJvn0M6WTdPl/wAyyb90u+SToAAj/agXCXsYibgoBYq5yyn/ACCNVK2FVilPVvnqtVOxVZlSrtHOpO3WKSjmS7p9NRybpJe1/rfu3SSyyZg8LjHZ4Ge5oP1ZwuMdngZ7mg/VnC4x2eBnuaD9WcLjHZ4Ge5oP1ZwuMdngZ7mg/VnC4x2eBnuaD9Wmq1llo7Ya1UZsVamo/JRqz8QrELiNW+LMpPgVqgpJ1HS0fbmSzpk7sz5k6TfNllmy7t8kssn9vygB9Vdbdbbu+m3cMuzu0gX8zaSM/G+SqXzVDV/i/CoZ9NSf9lNPmUc3dR0U+d/qdJv3bpN8sskktAcLjHZ4Ge5oP1ZwuMdngZ7mg/VnC4x2eBnuaD9WcLjHZ4Ge5oP1ZwuMdngZ7mg/VnC4x2eBnuaD9WqrC/tF7n8H1ysIwz3vWCvA/wCZ3fxCMQuNzYXVIfWarR1r+UrVJOo5lLLXJvb7PxJJsssknZlnTZezLOk3Tpeq8avCx3BvV9Kh3XHGrwsdwb1fSod1xxq8LHcG9X0qHdccavCx3BvV9Kh3XHGrwsdwb1fSod1z7+4TagXBYib2IFc5YqyF4FSjVoPmvlqeKQ+pUdVmfAq1LWJ/bnUdbpJ8m+ZQzpJN0yX/AFLJv3Sb5ZLAAB5rMWOae+TmBaHUadyoAfVXW3W27vpt3DLs7tIF/M2kjPxvkql81Q1f4vwqGfTUn/ZTT5lHN3UdFPnf6nSb926TfLLJJLQHC4x2eBnuaD9WcLjHZ4Ge5oP1ZwuMdngZ7mg/VnC4x2eBnuaD9WcLjHZ4Ge5oP1ZwuMdngZ7mg/Vqqwv7Re5/B9crCMM971grwP8Amd38QjELjc2F1SH1mq0da/lK1STqOZSy1yb2+z8SSbLLJJ2ZZ02XsyzpN06XqvGrwsdwb1fSod1xxq8LHcG9X0qHdccavCx3BvV9Kh3XHGrwsdwb1fSod1xxq8LHcG9X0qHdc+/uE2oFwWIm9iBXOWKsheBUo1aD5r5anikPqVHVZnwKtS1if251HW6SfJvmUM6STdMl/wBSyb90m+WSwAAYgYhdnDjOtzf7eXbWy1zfzsFtBbCMxSHVn/kUKo/j1WnrtLSUVJ2J9Zmz5vamT5su6dJJOk37pZJJf6fAcLjHZ4Ge5oP1ZwuMdngZ7mg/VnC4x2eBnuaD9WcLjHZ4Ge5oP1ZwuMdngZ7mg/Vuf314M8SeHaytVtrfHdv/AMfgtdiEyF0FZ/mKhW+3Wp9HSUk2j7FXp6SfJvmUNJLvlk7P+d2/fLJJLxUAAAH1V1t1tu76bdwy7O7SBfzNpIz8b5KpfNUNX+L8Khn01J/2U0+ZRzd1HRT53+p0m/duk3yyySS0BwuMdngZ7mg/VnC4x2eBnuaD9WcLjHZ4Ge5oP1ZwuMdngZ7mg/VnC4x2eBnuaD9WcLjHZ4Ge5oP1bb7D1ZaO2GuCu0sVamo/JRqz9j4NC4jVvizKT4FaoKlRUdLR9uZLOmTuzPmTpN82WWbLu3ySyyf26AAAIA21eViy3MCo6dEWKwAAAAAAAAAAAAAAN/tlxkTuy861iuqqAAAB5rMWOae+TmBaHUadyoAVVsuM9l2XnWj11v8AAA81mLHNPfJzAtDqNO5UAKq2XGey7LzrR663+AB5rMWOae+TmBaHUadyoAVVsuM9l2XnWj11v8ADzWYsc098nMC0Oo07lQAqrZcZ7LsvOtHrrf4AAAEAbavKxZbmBUdOiLFYAAAFVbLjPZdl51o9db/AAAAAgDbV5WLLcwKjp0RYrAAAAAAAAAAAAAAA3+2XGRO7LzrWK6qoAAAHmsxY5p75OYFodRp3KgBVWy4z2XZedaPXW/wAPNZixzT3ycwLQ6jTuVACqtlxnsuy860eut/gAeazFjmnvk5gWh1GncqAFVbLjPZdl51o9db/AAAPNZixzT3ycwLQ6jTuVACqtlxnsuy860eut/gAAAQBtq8rFluYFR06IsVgAAAVVsuM9l2XnWj11v8AAAAAAgDbV5WLLcwKjp0RYrAAAAAAAAAAAAAAA3+2XGRO7LzrWK6qoAAAHmsxY5p75OYFodRp3KgBVWy4z2XZedaPXW/wAPNZixzT3ycwLQ6jTuVACqtlxnsuy860eut/gAeazFjmnvk5gWh1GncqAFVbLjPZdl51o9db/AA81mLHNPfJzAtDqNO5UAKq2XGey7LzrR663+AAABAG2rysWW5gVHToixWAAABVWy4z2XZedaPXW/wAAAAIA21eViy3MCo6dEWKwAAAAAAAAAAAAAAN/tlxkTuy861iuqqAAAB5rMWOae+TmBaHUadyoAVVsuM9l2XnWj11v8ADzWYsc098nMC0Oo07lQAqrZcZ7LsvOtHrrf4AHmsxY5p75OYFodRp3KgBVWy4z2XZedaPXW/wAPNZixzT3ycwLQ6jTuVACqtlxnsuy860eut/gAAAQBtq8rFluYFR06IsVgAAAVVsuM9l2XnWj11v8AAAACANtXlYstzAqOnRFisAAAAAAAAAAAAAADf7ZcZE7svOtYrqqgAAAeazFjmnvk5gWh1GncqAFVbLjPZdl51o9db/AAAPNZixzT3ycwLQ6jTuVACqtlxnsuy860eut/gAeazFjmnvk5gWh1GncqAFVbLjPZdl51o9db/AA81mLHNPfJzAtDqNO5UAKq2XGey7LzrR663+AAABAG2rysWW5gVHToixWAAABVWy4z2XZedaPXW/wAAAAIA21eViy3MCo6dEWKwAAAAAAAAAAAAAAN/tlxkTuy861iuqqAAAB5rMWOae+TmBaHUadyoAVVsuM9l2XnWj11v8ADzWYsc098nMC0Oo07lQAqrZcZ7LsvOtHrrf4AHmsxY5p75OYFodRp3KgBVWy4z2XZedaPXW/wAADzWYsc098nMC0Oo07lQAqrZcZ7LsvOtHrrf4AAAEAbavKxZbmBUdOiLFYAAAFVbLjPZdl51o9db/AAAAAAIA21eViy3MCo6dEWKwANfsBWArCdfThOsNeZeXdT/M2kjP8n87Xf52JVf4vwolWqGj/wCuhrEyjm7qOimTf8zZN+7fLvllllloDhcYE/Az3NGOrOFxgT8DPc0Y6s4XGBPwM9zRjqzhcYE/Az3NGOrOFxgT8DPc0Y6s4XGBPwM9zRjqzhcYE/Az3NGOrOFxgT8DPc0Y6s4XGBPwM9zRjqzhcYE/Az3NGOrOFxgT8DPc0Y6s4XGBPwM9zRjqzhcYE/Az3NGOrOFxgT8DPc0Y6s4XGBPwM9zRjqzhcYE/Az3NGOrOFxgT8DPc0Y6s4XGBPwM9zRjqzhcYE/Az3NGOrOFxgT8DPc0Y6s4XGBPwM9zRjqzhcYE/Az3NGOrOFxgT8DPc0Y6s4XGBPwM9zRjqzhcYE/Az3NGOrOFxgT8DPc0Y6s4XGBPwM9zRjqzhcYE/Az3NGOrOFxgT8DPc0Y6s4XGBPwM9zRjqzhcYE/Az3NGOrR/tQMGeGzDtcFALa3OXb/8AH41XbYVWF09Z/mK/W+3VZ9SrtJOo+xWKekmSb59DRy75JO1/ndv3SyyS5ggA3+2XGRO7LzrWK6qoARBtdrwrfXa4bbNx27m3FoLKxKntxU6pS1yCROmqNPSUE6oV+dOop1JQzps6WZLOmTJ0s2WXdvmTZf8A5IyL+rHFP9y16v5lEf3H1Y4p/uWvV/Moj+4+rHFP9y16v5lEf3H1Y4p/uWvV/Moj+4+rHFP9y16v5lEf3H1Y4p/uWvV/Moj+5zSLRaKx+K12Ox2J1uIxKI1ikrdcrlbpp1NT1mnpJ0s6kpaSknSyzp8+dOllnSzpZZZZZZZZZX8oA/Vstay1Vho7VbU2KtNFbPxqpdv5aIwuu0lUrVB25k6ZP7FLRyzZ83tTJ86bLul/ubOlkl/qWV0D6scU/wBy16v5lEf3H1Y4p/uWvV/Moj+4+rHFP9y16v5lEf3H1Y4p/uWvV/Moj+4+rHFP9y16v5lEf3H1Y4p/uWvV/Moj+5zSLRaKx+K12Ox2J1uIxKI1ikrdcrlbpp1NT1mnpJ0s6kpaSknSyzp8+dOllnSzpZZZZZZZZZX8oAqrZcZ7LsvOtHrrf4AE1Ws2cODG3NqozbW1NzfzsatBEKxFIjWf+RRWj+PWqeknUlLSdiZWZsyb2p8+dLumySTZN+6SSST+n5XC4wJ+BnuaMdWcLjAn4Ge5ox1ZwuMCfgZ7mjHVnC4wJ+BnuaMdWcLjAn4Ge5ox1b6q63AVhOuWt3DLzLtLqf4a0kG+N8lXf52JVj4XxaGfQ0n/AF01Yn0c7fR0s+b/AKmy7t++TdLJJLJQAAJqtZs4cGNubVRm2tqbm/nY1aCIViKRGs/8iitH8etU9JOpKWk7EyszZk3tT586XdNkkmyb90kkkn9PyuFxgT8DPc0Y6s4XGBPwM9zRjqzhcYE/Az3NGOrOFxgT8DPc0Y6s4XGBPwM9zRjq0q7RfC/crg+ufste9hns7Fbv7Z/8woIXNjcLtJFPmqOq00Pr0tLRzJ1JWJ3Y7Xw5skss3dOlm75u/dOnSSwB9WOKf7lr1fzKI/uPqxxT/cter+ZRH9x9WOKf7lr1fzKI/uPqxxT/AHLXq/mUR/cfVjin+5a9X8yiP7j6scU/3LXq/mUR/cfVjin+5a9X8yiP7j6scU/3LXq/mUR/cfVjin+5a9X8yiP7j6scU/3LXq/mUR/cfVjin+5a9X8yiP7j6scU/wBy16v5lEf3Pn7a3330XlQqigV4171tbVQ2grE2t0VTjcfrdeoKOnmzZ02bSzaOmpJ02SfJNnz5sk6STfunzpP/ALK+KAAABVWy4z2XZedaPXW/wAAAAIA21eViy3MCo6dEWKwAN/tlxkTuy861iuqqAAAAAAAAAAQBtq8rFluYFR06IsVgAb/bLjIndl51rFdVUAIA21eViy3MCo6dEWKwAAAAAAACqtlxnsuy860eut/gAAAAAAAEAbavKxZbmBUdOiLFYAAAAAAABVWy4z2XZedaPXW/wAAAAIA21eViy3MCo6dEWKwAN/tlxkTuy861iuqqAAAAAAAAAAQBtq8rFluYFR06IsVgAb/bLjIndl51rFdVUAIA21eViy3MCo6dEWKwAAAAAAACqtlxnsuy860eut/gAAAAAAAEAbavKxZbmBUdOiLFYAAAAAAABVWy4z2XZedaPXW/wAAAAIA21eViy3MCo6dEWKwAN/tlxkTuy861iuqqAAAAAAAAAAQBtq8rFluYFR06IsVgAb/bLjIndl51rFdVUAIA21eViy3MCo6dEWKwAAAAAAACqtlxnsuy860eut/gAAAAAAAEAbavKxZbmBUdOiLFYAAAAAAABVWy4z2XZedaPXW/wAAAAIA21eViy3MCo6dEWKwAN/tlxkTuy861iuqqAAAAAAAAAAQBtq8rFluYFR06IsVgAb/bLjIndl51rFdVUAIA21eViy3MCo6dEWKwAAAAAAACqtlxnsuy860eut/gAAAAAAAEAbavKxZbmBUdOiLFYAAAAAAABVWy4z2XZedaPXW/wAAAAIA21eViy3MCo6dEWKwAN/tlxkTuy861iuqqAAAAAAAAAAQBtq8rFluYFR06IsVgAb/bLjIndl51rFdVUAIA21eViy3MCo6dEWKwAAAAAAACqtlxnsuy860eut/gAAAAAAAEAbavKxZbmBUdOiLFYAAAAAAABVWy4z2XZedaPXW/wAAAAIA21eViy3MCo6dEWKwAN/tlxkTuy861iuqqAHH8UGKCwOEywEPvGvGhFoIjDYjGKKCUVFBKvQ01PNp6ShpqabOnTaalopskzs1efJLLJOll3yzf6/8AZZJg41eFjuDer6VDuuONXhY7g3q+lQ7rjjV4WO4N6vpUO6441eFjuDer6VDuuONXhY7g3q+lQ7rjjV4WO4N6vpUO6441eFjuDer6VDuuONXhY7g3q+lQ7rjjV4WO4N6vpUO6441eFjuDer6VDuuONXhY7g3q+lQ7rjjV4WO4N6vpUO6441eFjuDer6VDuuONXhY7g3q+lQ7rjjV4WO4N6vpUO6441eFjuDer6VDuuONXhY7g3q+lQ7rjjV4WO4N6vpUO6441eFjuDer6VDuuV/cJfXZXETdPAr47FQ+K1KC2g+a+WoIpRUdHWpnwKzS1ef25tHSUkyTfPoZ0sm6fL/mWTful3ySdAAEAbavKxZbmBUdOiLFYAG/2y4yJ3ZedaxXVVACP9qBcJexiJuCgFirnLKf8gjVSthVYpT1b56rVTsVWZUq7RzqTt1iko5ku6fTUcm6SXtf637t0kssmYPC4x2eBnuaD9WcLjHZ4Ge5oP1ZwuMdngZ7mg/VnC4x2eBnuaD9WcLjHZ4Ge5oP1ZwuMdngZ7mg/VpqtZZaO2GtVGbFWpqPyUas/EKxC4jVvizKT4FaoKSdR0tH25ks6ZO7M+ZOk3zZZZsu7fJLLJ/b8oAfVXW3W27vpt3DLs7tIF/M2kjPxvkql81Q1f4vwqGfTUn/ZTT5lHN3UdFPnf6nSb926TfLLJJLQHC4x2eBnuaD9WcLjHZ4Ge5oP1ZwuMdngZ7mg/VnC4x2eBnuaD9WcLjHZ4Ge5oP1ZwuMdngZ7mg/VnC4x2eBnuaD9WcLjHZ4Ge5oP1ZwuMdngZ7mg/VnC4x2eBnuaD9WcLjHZ4Ge5oP1ZwuMdngZ7mg/Vu/4CsBWLG5bFjYa8y8u6n+Gs3Bv5P52u/wA7Dax8L4sNrVDR/wDXQ1ifSTt9JSzJv+Zsu7fvl3SSSyya/gAiC8La7Ybbtbf2lu5jtibyqeJWVjFdglcpapDahOoKSnq1NPoaSdRzp1cmzpZks6ZLLJLLNmy7t2+ST/x8/wAavCx3BvV9Kh3XHGrwsdwb1fSod1xxq8LHcG9X0qHdccavCx3BvV9Kh3XHGrwsdwb1fSod1xxq8LHcG9X0qHdccavCx3BvV9Kh3XHGrwsdwb1fSod1xxq8LHcG9X0qHdccavCx3BvV9Kh3XHGrwsdwb1fSod1xxq8LHcG9X0qHdccavCx3BvV9Kh3XHGrwsdwb1fSod1xxq8LHcG9X0qHdccavCx3BvV9Kh3XHGrwsdwb1fSod1xxq8LHcG9X0qHdc4Vi5xc2S2jdkrJYbsN13dtae21PaibG6vV43Mh1RoKegq0Or3xZs2l+cnTZJ8k2f2pJJ3ZklkmTpN+/dJLOvC4x2eBnuaD9WcLjHZ4Ge5oP1ZwuMdngZ7mg/VnC4x2eBnuaD9WcLjHZ4Ge5oP1ZwuMdngZ7mg/VnC4x2eBnuaD9WcLjHZ4Ge5oP1ZwuMdngZ7mg/VnC4x2eBnuaD9WcLjHZ4Ge5oP1ZwuMdngZ7mg/VnC4x2eBnuaD9WcLjHZ4Ge5oP1ZwuMdngZ7mg/VnC4x2eBnuaD9WcLjHZ4Ge5oP1ZwuMdngZ7mg/VnC4x2eBnuaD9WcLjHZ4Ge5oP1ZwuMdngZ7mg/VnC4x2eBnuaD9WcLjHZ4Ge5oP1ZwuMdngZ7mg/VnC4x2eBnuaD9W7/gKwFYsblsWNhrzLy7qf4azcG/k/na7/Ow2sfC+LDa1Q0f/AF0NYn0k7fSUsyb/AJmy7t++XdJJLLJr+AAAACANtXlYstzAqOnRFisADf7ZcZE7svOtYrqqgBAG2rysWW5gVHToixWAAAAAAb/bLjIndl51rFdVUAIA21eViy3MCo6dEWKwAN/tlxkTuy861iuqqAAAB5rMWOae+TmBaHUadyoAVVsuM9l2XnWj11v8AAAAAA81mLHNPfJzAtDqNO5UAAAAACqtlxnsuy860eut/gAAAAAAAAAAAABAG2rysWW5gVHToixWABv9suMid2XnWsV1VQAgDbV5WLLcwKjp0RYrAAAAAAN/tlxkTuy861iuqqAEAbavKxZbmBUdOiLFYAG/2y4yJ3ZedaxXVVAAAA81mLHNPfJzAtDqNO5UAKq2XGey7LzrR663+AAAAAAeazFjmnvk5gWh1GncqAAAAABVWy4z2XZedaPXW/wAAAAAAAAAAAAAgDbV5WLLcwKjp0RYrAA3+2XGRO7LzrWK6qoAQBtq8rFluYFR06IsVgAAAAAG/wBsuMid2XnWsV1VQAgDbV5WLLcwKjp0RYrAA3+2XGRO7LzrWK6qoAAAHmsxY5p75OYFodRp3KgBVWy4z2XZedaPXW/wAAAAADzWYsc098nMC0Oo07lQAAAAAKq2XGey7LzrR663+AAAAAAAAAAAAAEAbavKxZbmBUdOiLFYAG/2y4yJ3ZedaxXVVACANtXlYstzAqOnRFisAAAAAA3+2XGRO7LzrWK6qoAQBtq8rFluYFR06IsVgAb/AGy4yJ3ZedaxXVVAAAA81mLHNPfJzAtDqNO5UAKq2XGey7LzrR663+AAAAAAeazFjmnvk5gWh1GncqAAAAABVWy4z2XZedaPXW/wAAAAAAAAAAAAAgDbV5WLLcwKjp0RYrAA3+2XGRO7LzrWK6qoAQBtq8rFluYFR06IsVgAAAAAG/2y4yJ3ZedaxXVVACANtXlYstzAqOnRFisADf7ZcZE7svOtYrqqgAAAeazFjmnvk5gWh1GncqAFVbLjPZdl51o9db/AAAAAAPNZixzT3ycwLQ6jTuVAAAAAAqrZcZ7LsvOtHrrf4AAAAAAAAAAAAAQBtq8rFluYFR06IsVgAb/bLjIndl51rFdVUAIA21eViy3MCo6dEWKwAAAAADf7ZcZE7svOtYrqqgBAG2rysWW5gVHToixWABv9suMid2XnWsV1VQAAAPNZixzT3ycwLQ6jTuVACqtlxnsuy860eut/gAAAAAHmsxY5p75OYFodRp3KgAAAAAVVsuM9l2XnWj11v8AAAAAAAAAAAAAIA21eViy3MCo6dEWKwAN/tlxkTuy861iuqqAEAbavKxZbmBUdOiLFYAAAAABv9suMid2XnWsV1VQAgDbV5WLLcwKjp0RYrAA3+2XGRO7LzrWK6qoAAAE1Ws2cODG3NqozbW1NzfzsatBEKxFIjWf+RRWj+PWqeknUlLSdiZWZsyb2p8+dLumySTZN+6SSST+n5XC4wJ+BnuaMdWcLjAn4Ge5ox1ZwuMCfgZ7mjHVnC4wJ+BnuaMdWcLjAn4Ge5ox1aVdovhfuVwfXP2Wvewz2dit39s/+YUELmxuF2kinzVHVaaH16Wlo5k6krE7sdr4c2SWWbunSzd83funTpJYA+rHFP9y16v5lEf3H1Y4p/uWvV/Moj+4+rHFP9y16v5lEf3H1Y4p/uWvV/Moj+4+rHFP9y16v5lEf3H1Y4p/uWvV/Moj+5t9s4bWWqtzgxu8tTbW00VtBGq7/AC3zMRildpK3WqfsRWtzJnbpaSWdPndmZMmzZN8v9TZskkn9SSKVAEQbXa8K312uG2zcdu5txaCysSp7cVOqUtcgkTpqjT0lBOqFfnTqKdSUM6bOlmSzpkydLNll3b5k2X/5IyL+rHFP9y16v5lEf3H1Y4p/uWvV/Moj+4+rHFP9y16v5lEf3H1Y4p/uWvV/Moj+4+rHFP8Acter+ZRH9x9WOKf7lr1fzKI/uaaYIMEGGPEPhjslfRfRd5W7VW2tVWIvW41Gq3aOKTaevU82KVuj+LSfDrM2bLPlmzJu+du3zpd86XfLLLLL3XhcYE/Az3NGOrOFxgT8DPc0Y6s4XGBPwM9zRjqzhcYE/Az3NGOrOFxgT8DPc0Y6s4XGBPwM9zRjqzhcYE/Az3NGOrOFxgT8DPc0Y6s4XGBPwM9zRjqzhcYE/Az3NGOrOFxgT8DPc0Y6s4XGBPwM9zRjqzhcYE/Az3NGOrOFxgT8DPc0Y6s4XGBPwM9zRjqzhcYE/Az3NGOrOFxgT8DPc0Y6s4XGBPwM9zRjq31V1uArCdctbuGXmXaXU/w1pIN8b5Ku/wA7Eqx8L4tDPoaT/rpqxPo52+jpZ83/AFNl3b98m6WSSWSgAAAARBtdrwrfXa4bbNx27m3FoLKxKntxU6pS1yCROmqNPSUE6oV+dOop1JQzps6WZLOmTJ0s2WXdvmTZf/kjIv6scU/3LXq/mUR/cfVjin+5a9X8yiP7j6scU/3LXq/mUR/cfVjin+5a9X8yiP7j6scU/wBy16v5lEf3H1Y4p/uWvV/Moj+5t9s4bWWqtzgxu8tTbW00VtBGq7/LfMxGKV2krdap+xFa3MmdulpJZ0+d2ZkybNk3y/1NmySSf1JIpUAAAAAAEAbavKxZbmBUdOiLFYAG/wBsuMid2XnWsV1VQAgDbV5WLLcwKjp0RYrAAAAAAN/tlxkTuy861iuqqAEAbavKxZbmBUdOiLFYAG/2y4yJ3ZedaxXVVAAAAAAgDbV5WLLcwKjp0RYrAA3+2XGRO7LzrWK6qoAQBtq8rFluYFR06IsVgAb/AGy4yJ3ZedaxXVVAAAAAAAAAAIA21eViy3MCo6dEWKwAN/tlxkTuy861iuqqAAAAAABAG2rysWW5gVHToixWABv9suMid2XnWsV1VQAgDbV5WLLcwKjp0RYrAAAAAAN/tlxkTuy861iuqqAEAbavKxZbmBUdOiLFYAG/2y4yJ3ZedaxXVVAAAAAAgDbV5WLLcwKjp0RYrAA3+2XGRO7LzrWK6qoAQBtq8rFluYFR06IsVgAb/bLjIndl51rFdVUAAAAAAAAAAgDbV5WLLcwKjp0RYrAA3+2XGRO7LzrWK6qoAAAAAAEAbavKxZbmBUdOiLFYAG/2y4yJ3ZedaxXVVACANtXlYstzAqOnRFisAAAAAA3+2XGRO7LzrWK6qoAQBtq8rFluYFR06IsVgAb/AGy4yJ3ZedaxXVVAAAAAAgDbV5WLLcwKjp0RYrAA3+2XGRO7LzrWK6qoAQBtq8rFluYFR06IsVgAb/bLjIndl51rFdVUAAAAAAAAAAgDbV5WLLcwKjp0RYrAA3+2XGRO7LzrWK6qoAAAAAAEAbavKxZbmBUdOiLFYAG/2y4yJ3ZedaxXVVACANtXlYstzAqOnRFisAAAAAA3+2XGRO7LzrWK6qoAQBtq8rFluYFR06IsVgAb/bLjIndl51rFdVUAAAAACANtXlYstzAqOnRFisADf7ZcZE7svOtYrqqgBAG2rysWW5gVHToixWABv9suMid2XnWsV1VQAAAAAAAAACANtXlYstzAqOnRFisADf7ZcZE7svOtYrqqgAAAAAAQBtq8rFluYFR06IsVgAb/AGy4yJ3ZedaxXVVACANtXlYstzAqOnRFisAAAAAA3+2XGRO7LzrWK6qoAQBtq8rFluYFR06IsVgAb/bLjIndl51rFdVUAAAAACANtXlYstzAqOnRFisADf7ZcZE7svOtYrqqgBAG2rysWW5gVHToixWABv8AbLjIndl51rFdVUAAAAAAAAAAgDbV5WLLcwKjp0RYrAA3+2XGRO7LzrWK6qoAAAAAAEAbavKxZbmBUdOiLFYAG/2y4yJ3ZedaxXVVACANtXlYstzAqOnRFisAAAAAA3+2XGRO7LzrWK6qoAQBtq8rFluYFR06IsVgAb/bLjIndl51rFdVUAAACILwtrthtu1t/aW7mO2JvKp4lZWMV2CVylqkNqE6gpKerU0+hpJ1HOnVybOlmSzpksskss2bLu3b5JP/AB8/xq8LHcG9X0qHdccavCx3BvV9Kh3XHGrwsdwb1fSod1xxq8LHcG9X0qHdccavCx3BvV9Kh3XOFYucXNkto3ZKyWG7Ddd3bWnttT2omxur1eNzIdUaCnoKtDq98WbNpfnJ02SfJNn9qSSd2ZJZJk6Tfv3SSzrwuMdngZ7mg/VnC4x2eBnuaD9WcLjHZ4Ge5oP1ZwuMdngZ7mg/VnC4x2eBnuaD9WcLjHZ4Ge5oP1bX7AVdbbu5bCdYa7O8uBfw1pIN/J/O1L5qhrHwvixKtU1H/wBlDPn0c7fR0syd/mdLu37pd0sksklAACANtXlYstzAqOnRFisADf7ZcZE7svOtYrqqgAAARBeFtdsNt2tv7S3cx2xN5VPErKxiuwSuUtUhtQnUFJT1amn0NJOo506uTZ0syWdMllkllmzZd27fJJ/4+f41eFjuDer6VDuuONXhY7g3q+lQ7rjjV4WO4N6vpUO6441eFjuDer6VDuuONXhY7g3q+lQ7rjjV4WO4N6vpUO6441eFjuDer6VDuuONXhY7g3q+lQ7rjjV4WO4N6vpUO6441eFjuDer6VDuuONXhY7g3q+lQ7rjjV4WO4N6vpUO65X9wl9dlcRN08CvjsVD4rUoLaD5r5agilFR0damfArNLV5/bm0dJSTJN8+hnSybp8v+ZZN+6XfJJ0AAR/tQLhL2MRNwUAsVc5ZT/kEaqVsKrFKerfPVaqdiqzKlXaOdSdusUlHMl3T6ajk3SS9r/W/dukllkzB4XGOzwM9zQfqzhcY7PAz3NB+rOFxjs8DPc0H6s4XGOzwM9zQfqzhcY7PAz3NB+rOFxjs8DPc0H6tVWF/aL3P4PrlYRhnvesFeB/zO7+IRiFxubC6pD6zVaOtfylapJ1HMpZa5N7fZ+JJNllkk7Ms6bL2ZZ0m6dL1XjV4WO4N6vpUO6441eFjuDer6VDuuONXhY7g3q+lQ7rjjV4WO4N6vpUO6441eFjuDer6VDuuONXhY7g3q+lQ7rjjV4WO4N6vpUO6441eFjuDer6VDuuONXhY7g3q+lQ7rjjV4WO4N6vpUO6441eFjuDer6VDuuONXhY7g3q+lQ7rlv3e21hV5VgLNXjQKr1ughtqoPUo3U6KtzJs2no6Cs0Mymo5tJNmzp02SfJNnySSySTp0m/full/9fQAACANtXlYstzAqOnRFisADf7ZcZE7svOtYrqqgBAG2rysWW5gVHToixWAAAAAAb/bLjIndl51rFdVUAIA21eViy3MCo6dEWKwAN/tlxkTuy861iuqqAAAB5rMWOae+TmBaHUadyoAVVsuM9l2XnWj11v8AAAAAgDbV5WLLcwKjp0RYrAA3+2XGRO7LzrWK6qoAAAHmsxY5p75OYFodRp3KgAAAb/bLjIndl51rFdVUAAADzWYsc098nMC0Oo07lQAAAPSnhOysXN8v7PadQOqgACANtXlYstzAqOnRFisADf7ZcZE7svOtYrqqgBAG2rysWW5gVHToixWAAAAAAb/bLjIndl51rFdVUAIA21eViy3MCo6dEWKwAN/tlxkTuy861iuqqAAAB5rMWOae+TmBaHUadyoAVVsuM9l2XnWj11v8AAACANtXlYstzAqOnRFisADf7ZcZE7svOtYrqqgAAAeazFjmnvk5gWh1GncqAAABv9suMid2XnWsV1VQAAAPNZixzT3ycwLQ6jTuVAAAA9KeE7Kxc3y/s9p1A6qAAIA21eViy3MCo6dEWKwAN/tlxkTuy861iuqqAEAbavKxZbmBUdOiLFYAAAAABv8AbLjIndl51rFdVUAIA21eViy3MCo6dEWKwAN/tlxkTuy861iuqqAAAB5rMWOae+TmBaHUadyoAVVsuM9l2XnWj11v8AAACANtXlYstzAqOnRFisADf7ZcZE7svOtYrqqgAAAeazFjmnvk5gWh1GncqAAABv8AbLjIndl51rFdVUAAADzWYsc098nMC0Oo07lQAAAPSnhOysXN8v7PadQOqgACANtXlYstzAqOnRFisADf7ZcZE7svOtYrqqgBAG2rysWW5gVHToixWAAAAAAb/bLjIndl51rFdVUAIA21eViy3MCo6dEWKwAN/tlxkTuy861iuqqAAAB5rMWOae+TmBaHUadyoAVVsuM9l2XnWj11v8AAACANtXlYstzAqOnRFisADf7ZcZE7svOtYrqqgAAAeazFjmnvk5gWh1GncqAAABv9suMid2XnWsV1VQAAAPNZixzT3ycwLQ6jTuVAAAA9KeE7Kxc3y/s9p1A6qAAIA21eViy3MCo6dEWKwAN/tlxkTuy861iuqqAEAbavKxZbmBUdOiLFYAAAAABv9suMid2XnWsV1VQAgDbV5WLLcwKjp0RYrAA3+2XGRO7LzrWK6qoAAAHmsxY5p75OYFodRp3KgBVWy4z2XZedaPXW/wAAAACANtXlYstzAqOnRFisADf7ZcZE7svOtYrqqgAAAeazFjmnvk5gWh1GncqAAABv9suMid2XnWsV1VQAAAPNZixzT3ycwLQ6jTuVAAAA9KeE7Kxc3y/s9p1A6qAAIA21eViy3MCo6dEWKwAN/tlxkTuy861iuqqAEAbavKxZbmBUdOiLFYAAAAABv9suMid2XnWsV1VQAgDbV5WLLcwKjp0RYrAA3+2XGRO7LzrWK6qoAAAHmsxY5p75OYFodRp3KgBVWy4z2XZedaPXW/wAAAIA21eViy3MCo6dEWKwAN/tlxkTuy861iuqqAAAB5rMWOae+TmBaHUadyoAAAG/2y4yJ3ZedaxXVVAAAA81mLHNPfJzAtDqNO5UAAAD0p4TsrFzfL+z2nUDqoAAgDbV5WLLcwKjp0RYrAA3+2XGRO7LzrWK6qoAc/vruEunxE2Vqtir47Kf8ggtSiEyKUFW+erNU7FamUdJRzaTt1eko58u6ZTUkm6WXs/637t8kksnFeFxgT8DPc0Y6s4XGBPwM9zRjqzhcYE/Az3NGOrOFxgT8DPc0Y6s4XGBPwM9zRjqzhcYE/Az3NGOrOFxgT8DPc0Y6s4XGBPwM9zRjqzhcYE/Az3NGOrOFxgT8DPc0Y6s4XGBPwM9zRjqzhcYE/Az3NGOrOFxgT8DPc0Y6s4XGBPwM9zRjqzhcYE/Az3NGOrOFxgT8DPc0Y6s4XGBPwM9zRjqzhcYE/Az3NGOrOFxgT8DPc0Y6t3+6262wly1hIZdndpAv4azcG+N8lUvmqasfC+LTT6ak/7KafPpJ2+kpZ87/U6Xdv3SbpJJJJPqwBAG2rysWW5gVHToixWABv8AbLjIndl51rFdVUAAADzWYsc098nMC0Oo07lQA/Vstay1Vho7VbU2KtNFbPxqpdv5aIwuu0lUrVB25k6ZP7FLRyzZ83tTJ86bLul/ubOlkl/qWV0D6scU/wBy16v5lEf3H1Y4p/uWvV/Moj+4+rHFP9y16v5lEf3H1Y4p/uWvV/Moj+4+rHFP9y16v5lEf3H1Y4p/uWvV/Moj+5t9s4bWWqtzgxu8tTbW00VtBGq7/LfMxGKV2krdap+xFa3MmdulpJZ0+d2ZkybNk3y/1NmySSf1JIpUAQBtq8rFluYFR06IsVgAff2WxC3+2GgVVstYq/C8Cz8FqXb+Wh0LtNXapVaDtz50+f2KKjpJsyb2p8+dOl3Sf3OnSyy/3LK/W+rHFP8Acter+ZRH9x9WOKf7lr1fzKI/uPqxxT/cter+ZRH9x9WOKf7lr1fzKI/uPqxxT/cter+ZRH9x9WOKf7lr1fzKI/uPqxxT/cter+ZRH9x9WOKf7lr1fzKI/uPqxxT/AHLXq/mUR/cfVjin+5a9X8yiP7j6scU/3LXq/mUR/cfVjin+5a9X8yiP7mmmCDBBhjxD4Y7JX0X0XeVu1VtrVViL1uNRqt2jik2nr1PNilbo/i0nw6zNmyz5Zsybvnbt86XfOl3yyyyy914XGBPwM9zRjqzhcYE/Az3NGOrOFxgT8DPc0Y6s4XGBPwM9zRjqzhcYE/Az3NGOrR/tQMGeGzDtcFALa3OXb/8AH41XbYVWF09Z/mK/W+3VZ9SrtJOo+xWKekmSb59DRy75JO1/ndv3SyyS5ggA+/stiFv9sNAqrZaxV+F4Fn4LUu38tDoXaau1Sq0Hbnzp8/sUVHSTZk3tT586dLuk/udOlll/uWV+t9WOKf7lr1fzKI/uPqxxT/cter+ZRH9x9WOKf7lr1fzKI/uPqxxT/cter+ZRH9x9WOKf7lr1fzKI/uPqxxT/AHLXq/mUR/cfVjin+5a9X8yiP7j6scU/3LXq/mUR/cfVjin+5a9X8yiP7j6scU/3LXq/mUR/cfVjin+5a9X8yiP7j6scU/3LXq/mUR/c5pFotFY/Fa7HY7E63EYlEaxSVuuVyt006mp6zT0k6WdSUtJSTpZZ0+fOnSyzpZ0sssssssssr+UAd/wFXW2EvpxY2GuzvLgX8zZuM/yfztS+apqv8X4UNrVNR/8AZQz5lJN3UlFMnf5nSb926XfJLLJLr/wuMCfgZ7mjHVnC4wJ+BnuaMdWcLjAn4Ge5ox1ZwuMCfgZ7mjHVnC4wJ+BnuaMdWcLjAn4Ge5ox1alLJ2WgVhrKwaxVlqj8lBbPw+rwuHVb4s+k+BVaCjm0dFR9ufLOnzuzMmTZN86WWdLu3yyyy/2/WAAEAbavKxZbmBUdOiLFYAG/2y4yJ3ZedaxXVVAAAAAAAAAAIA21eViy3MCo6dEWKwAN/tlxkTuy861iuqqAAAB5rMWOae+TmBaHUadyoAAAG/2y4yJ3ZedaxXVVACANtXlYstzAqOnRFisAAAAAA3+2XGRO7LzrWK6qoAQBtq8rFluYFR06IsVgAAAAAAAFVbLjPZdl51o9db/AAAAAgDbV5WLLcwKjp0RYrAA3+2XGRO7LzrWK6qoAAAAAAAAABAG2rysWW5gVHToixWABv9suMid2XnWsV1VQAAAPNZixzT3ycwLQ6jTuVAAAA3+2XGRO7LzrWK6qoAQBtq8rFluYFR06IsVgAAAAAG/2y4yJ3ZedaxXVVACANtXlYstzAqOnRFisAAAAAAAAqrZcZ7LsvOtHrrf4AAAAEAbavKxZbmBUdOiLFYAG/wBsuMid2XnWsV1VQAAAAAAAAACANtXlYstzAqOnRFisADf7ZcZE7svOtYrqqgAAAeazFjmnvk5gWh1GncqAAABv9suMid2XnWsV1VQAgDbV5WLLcwKjp0RYrAAAAAAN/tlxkTuy861iuqqAEAbavKxZbmBUdOiLFYAAAAAAABVWy4z2XZedaPXW/wAAAAACANtXlYstzAqOnRFisADf7ZcZE7svOtYrqqgAAAAAAAAAEAbavKxZbmBUdOiLFYAG/wBsuMid2XnWsV1VQAAAPNZixzT3ycwLQ6jTuVAAAA3+2XGRO7LzrWK6qoAQBtq8rFluYFR06IsVgAAAAAG/2y4yJ3ZedaxXVVACANtXlYstzAqOnRFisAAAAAAAAqrZcZ7LsvOtHrrf4AAAAEAbavKxZbmBUdOiLFYAG/2y4yJ3ZedaxXVVAAAAAAAAAAIA21eViy3MCo6dEWKwAN/tlxkTuy861iuqqAAAB5rMWOae+TmBaHUadyoAAAG/2y4yJ3ZedaxXVVACANtXlYstzAqOnRFisAAAAAA3+2XGRO7LzrWK6qoAQBtq8rFluYFR06IsVgAAAAAAAFVbLjPZdl51o9db/AAAAAgDbV5WLLcwKjp0RYrAA0+wZ7UC4LDthssfc5bWyF4FdjVn/wCQ+Zp4XD6lSVWf8ev1isTOxOpK3Rz5d0ymmyS75kn+pJd2+TdLL2vjV4WO4N6vpUO6441eFjuDer6VDuuONXhY7g3q+lQ7rjjV4WO4N6vpUO6441eFjuDer6VDuuONXhY7g3q+lQ7rjjV4WO4N6vpUO6441eFjuDer6VDuuONXhY7g3q+lQ7rjjV4WO4N6vpUO6441eFjuDer6VDuuONXhY7g3q+lQ7rjjV4WO4N6vpUO6441eFjuDer6VDuuONXhY7g3q+lQ7rjjV4WO4N6vpUO6441eFjuDer6VDuuONXhY7g3q+lQ7rjjV4WO4N6vpUO6441eFjuDer6VDuuONXhY7g3q+lQ7rjjV4WO4N6vpUO6441eFjuDer6VDuuONXhY7g3q+lQ7rjjV4WO4N6vpUO6441eFjuDer6VDuuONXhY7g3q+lQ7rjjV4WO4N6vpUO6441eFjuDer6VDuuONXhY7g3q+lQ7rjjV4WO4N6vpUO65L+0L2hdy+LO5eC3c3c2YtrDolDrUVaN0tLG6lVKGgnUFHVK3Qzps2dQ1mlnSz+1WJkskks2STdJO/v/ySXPYAG/2y4yJ3ZedaxXVVAAAA81mLHNPfJzAtDqNO5UAAADT7BntQLgsO2Gyx9zltbIXgV2NWf/kPmaeFw+pUlVn/AB6/WKxM7E6krdHPl3TKabJLvmSf6kl3b5N0sva+NXhY7g3q+lQ7rjjV4WO4N6vpUO6441eFjuDer6VDuuONXhY7g3q+lQ7rjjV4WO4N6vpUO65wrFzi5sltG7JWSw3Ybru7a09tqe1E2N1erxuZDqjQU9BVodXvizZtL85OmyT5Js/tSSTuzJLJMnSb9+6SWdeFxjs8DPc0H6s4XGOzwM9zQfqzhcY7PAz3NB+rOFxjs8DPc0H6s4XGOzwM9zQfqzhcY7PAz3NB+rTVayy0dsNaqM2KtTUfko1Z+IViFxGrfFmUnwK1QUk6jpaPtzJZ0yd2Z8ydJvmyyzZd2+SWWT+35QA+qututt3fTbuGXZ3aQL+ZtJGfjfJVL5qhq/xfhUM+mpP+ymnzKObuo6KfO/1Ok37t0m+WWSSWgOFxjs8DPc0H6s4XGOzwM9zQfqzhcY7PAz3NB+rOFxjs8DPc0H6s4XGOzwM9zQfqzhcY7PAz3NB+ra/YCrrbd3LYTrDXZ3lwL+GtJBv5P52pfNUNY+F8WJVqmo/+yhnz6Odvo6WZO/zOl3b90u6WSWSSgABAG2rysWW5gVHToixWAAAAAAd/utwFYsb6bCQy8y7S6n+Zs3GfjfJV3+dhtX+L8Kmn0NJ/101YmUk3dSUU+b/qbJv3b5N8ksksv1fC4x2eBnuaD9WcLjHZ4Ge5oP1ZwuMdngZ7mg/VnC4x2eBnuaD9WcLjHZ4Ge5oP1bv+ArAVixuWxY2GvMvLup/hrNwb+T+drv8AOw2sfC+LDa1Q0f8A10NYn0k7fSUsyb/mbLu375d0kkssmv4AAAAIA21eViy3MCo6dEWKwAAAAAAAAAAAAAAN/tlxkTuy861iuqqAAAB5rMWOae+TmBaHUadyoAAAAAFVbLjPZdl51o9db/AA81mLHNPfJzAtDqNO5UAKq2XGey7LzrR663+AAABAG2rysWW5gVHToixWAAAAAAb/AGy4yJ3ZedaxXVVAAAAAAAgDbV5WLLcwKjp0RYrAAAAAAAAAAAAAAA3+2XGRO7LzrWK6qoAAAHmsxY5p75OYFodRp3KgAAAAAVVsuM9l2XnWj11v8ADzWYsc098nMC0Oo07lQAqrZcZ7LsvOtHrrf4AAAEAbavKxZbmBUdOiLFYAAAAABv8AbLjIndl51rFdVUAAAAAACANtXlYstzAqOnRFisAAAAAAAAAAAAAADf7ZcZE7svOtYrqqgAAAeazFjmnvk5gWh1GncqAAAAABVWy4z2XZedaPXW/wAPNZixzT3ycwLQ6jTuVACqtlxnsuy860eut/gAAAQBtq8rFluYFR06IsVgAAAAAG/wBsuMid2XnWsV1VQAAAAAAIA21eViy3MCo6dEWKwAAAAAAAAAAAAAAN/tlxkTuy861iuqqAAAB5rMWOae+TmBaHUadyoAAAAAFVbLjPZdl51o9db/AA81mLHNPfJzAtDqNO5UAKq2XGey7LzrR663+AAABAG2rysWW5gVHToixWAAAAAAb/AGy4yJ3ZedaxXVVAAAAAAAgDbV5WLLcwKjp0RYrAAAAAAAAAAAAAAA3+2XGRO7LzrWK6qoAAAHmsxY5p75OYFodRp3KgAAAAAVVsuM9l2XnWj11v8ADzWYsc098nMC0Oo07lQAqrZcZ7LsvOtHrrf4AAAEAbavKxZbmBUdOiLFYAAAAABv8AbLjIndl51rFdVUAAAAAACANtXlYstzAqOnRFisAAAAAAAAAAAAAADf7ZcZE7svOtYrqqgAAAeazFjmnvk5gWh1GncqAAAAABVWy4z2XZedaPXW/wAPNZixzT3ycwLQ6jTuVACqtlxnsuy860eut/gAAAQBtq8rFluYFR06IsVgAAAAAG/wBsuMid2XnWsV1VQAAAAAAPn7a3e2BvKhVFArxrD2ftVDaCsTa3RVONwyhr1BR082bOmzaWbR002dNknyTZ8+bJOkk37p86T/7K+K+k7Cx9tN1X4bDv0n0nYWPtpuq/DYd+k+k7Cx9tN1X4bDv0n0nYWPtpuq/DYd+k+k7Cx9tN1X4bDv0n0nYWPtpuq/DYd+k+k7Cx9tN1X4bDv0n0nYWPtpuq/DYd+k+k7Cx9tN1X4bDv0n0nYWPtpuq/DYd+k+k7Cx9tN1X4bDv0n0nYWPtpuq/DYd+k+k7Cx9tN1X4bDv0n0nYWPtpuq/DYd+k+k7Cx9tN1X4bDv0n0nYWPtpuq/DYd+k+k7Cx9tN1X4bDv0n0nYWPtpuq/DYd+k+k7Cx9tN1X4bDv0n0nYWPtpuq/DYd+k+k7Cx9tN1X4bDv0n0nYWPtpuq/DYd+k+k7Cx9tN1X4bDv0n0nYWPtpuq/DYd+k+k7Cx9tN1X4bDv0n0nYWPtpuq/DYd+k+k7Cx9tN1X4bDv0n0nYWPtpuq/DYd+k+k7Cx9tN1X4bDv0n0nYWPtpuq/DYd+k+k7Cx9tN1X4bDv0n0nYWPtpuq/DYd+k+k7Cx9tN1X4bDv0n0nYWPtpuq/DYd+k+k7Cx9tN1X4bDv0n0nYWPtpuq/DYd+k+k7Cx9tN1X4bDv0n0nYWPtpuq/DYd+k+k7Cx9tN1X4bDv0n0nYWPtpuq/DYd+k+k7Cx9tN1X4bDv0n0nYWPtpuq/DYd+k+k7Cx9tN1X4bDv0n0nYWPtpuq/DYd+k+k7Cx9tN1X4bDv0vv7LWTsrYaBVWy1irMwqz8FqXb+Wh0LqVHVKrQdufOnz+xRUck2ZN7U+fOnS7pP7nTpZZf7llfrAAAA5pFsMmG2PxWux2O4fLtYjEojWKSt1yuVuydQpqes09JOlnUlLSUk6ilnT586dLLOlnSyyyyyyyyyv5fpOwsfbTdV+Gw79J9J2Fj7abqvw2HfpPpOwsfbTdV+Gw79J9J2Fj7abqvw2HfpPpOwsfbTdV+Gw79J9J2Fj7abqvw2HfpPpOwsfbTdV+Gw79J9J2Fj7abqvw2HfpPpOwsfbTdV+Gw79J9J2Fj7abqvw2HfpPpOwsfbTdV+Gw79J9J2Fj7abqvw2HfpPpOwsfbTdV+Gw79J9J2Fj7abqvw2HfpPpOwsfbTdV+Gw79J9J2Fj7abqvw2HfpPpOwsfbTdV+Gw79J9J2Fj7abqvw2Hfpfq2Ww9XBWGjtVtTYq4+7+z8aqXb+WiMLszUqpWqDtzJ0yf2KWjo5s+b2pk+dNl3S/3NnSyS/1LK6AADmkWwyYbY/Fa7HY7h8u1iMSiNYpK3XK5W7J1Cmp6zT0k6WdSUtJSTqKWdPnzp0ss6WdLLLLLLLLLK/l+k7Cx9tN1X4bDv0n0nYWPtpuq/DYd+k+k7Cx9tN1X4bDv0n0nYWPtpuq/DYd+k+k7Cx9tN1X4bDv0v1bLYergrDR2q2psVcfd/Z+NVLt/LRGF2ZqVUrVB25k6ZP7FLR0c2fN7UyfOmy7pf7mzpZJf6lldAAAAB8/bW72wN5UKooFeNYez9qobQVibW6KpxuGUNeoKOnmzZ02bSzaOmmzpsk+SbPnzZJ0km/dPnSf/ZXxX0nYWPtpuq/DYd+k+k7Cx9tN1X4bDv0n0nYWPtpuq/DYd+k+k7Cx9tN1X4bDv0n0nYWPtpuq/DYd+k+k7Cx9tN1X4bDv0n0nYWPtpuq/DYd+k+k7Cx9tN1X4bDv0n0nYWPtpuq/DYd+k+k7Cx9tN1X4bDv0n0nYWPtpuq/DYd+k+k7Cx9tN1X4bDv0n0nYWPtpuq/DYd+k+k7Cx9tN1X4bDv0n0nYWPtpuq/DYd+k+k7Cx9tN1X4bDv0n0nYWPtpuq/DYd+k+k7Cx9tN1X4bDv0n0nYWPtpuq/DYd+l9/ZaydlbDQKq2WsVZmFWfgtS7fy0OhdSo6pVaDtz50+f2KKjkmzJvanz506XdJ/c6dLLL/csr9YAAAAAAAAAAAAAAAAAAAAAAAAAAAAAAAAAAAAAAAAAAAAAAAAAAAAAAAAAAAAAAAAAAAAAAAAAAAAAAAAAAAAAAAAAAAAAAAAAAAAAAAAAAAAAAAAAAAAAAAAAAAAAAAAAAAAAAAAAAAAAAAAAAAAAAAAAAAAAAAAAAAAAAAAAAAAAAAAAAAAAAAAAAAAAAAAAAAAAAA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1030" name="Picture 6" descr="KareKo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859" y="508958"/>
            <a:ext cx="963284" cy="96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239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" t="10339" r="142" b="10110"/>
          <a:stretch/>
        </p:blipFill>
        <p:spPr>
          <a:xfrm>
            <a:off x="1" y="1629508"/>
            <a:ext cx="6434444" cy="5223398"/>
          </a:xfrm>
          <a:prstGeom prst="rect">
            <a:avLst/>
          </a:prstGeom>
        </p:spPr>
      </p:pic>
      <p:pic>
        <p:nvPicPr>
          <p:cNvPr id="7170" name="Picture 2" descr="qr ko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6461" cy="99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sim 3" descr="ahsap-terazi-play-wood-tarti-market-oyuncak-2"/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214106"/>
            <a:ext cx="5638800" cy="5638800"/>
          </a:xfrm>
          <a:prstGeom prst="roundRect">
            <a:avLst>
              <a:gd name="adj" fmla="val 6500"/>
            </a:avLst>
          </a:prstGeom>
          <a:noFill/>
          <a:ln>
            <a:noFill/>
          </a:ln>
        </p:spPr>
      </p:pic>
      <p:pic>
        <p:nvPicPr>
          <p:cNvPr id="5" name="Picture 2" descr="qr ko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323" y="0"/>
            <a:ext cx="902677" cy="90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727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1121360350417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372" y="1130724"/>
            <a:ext cx="4994031" cy="4994031"/>
          </a:xfrm>
          <a:prstGeom prst="roundRect">
            <a:avLst>
              <a:gd name="adj" fmla="val 6500"/>
            </a:avLst>
          </a:prstGeom>
          <a:noFill/>
          <a:ln>
            <a:noFill/>
          </a:ln>
        </p:spPr>
      </p:pic>
      <p:pic>
        <p:nvPicPr>
          <p:cNvPr id="3076" name="Picture 4" descr="qr ko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1217" y="475780"/>
            <a:ext cx="769078" cy="76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4" t="11069" r="9330" b="5912"/>
          <a:stretch/>
        </p:blipFill>
        <p:spPr>
          <a:xfrm>
            <a:off x="465825" y="1162498"/>
            <a:ext cx="5141345" cy="5212423"/>
          </a:xfrm>
          <a:prstGeom prst="rect">
            <a:avLst/>
          </a:prstGeom>
        </p:spPr>
      </p:pic>
      <p:pic>
        <p:nvPicPr>
          <p:cNvPr id="5122" name="Picture 2" descr="KareKod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5" t="13627" r="12142" b="14059"/>
          <a:stretch/>
        </p:blipFill>
        <p:spPr bwMode="auto">
          <a:xfrm>
            <a:off x="465825" y="492369"/>
            <a:ext cx="966158" cy="92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133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246" y="902676"/>
            <a:ext cx="5005753" cy="5005753"/>
          </a:xfrm>
          <a:prstGeom prst="rect">
            <a:avLst/>
          </a:prstGeom>
        </p:spPr>
      </p:pic>
      <p:pic>
        <p:nvPicPr>
          <p:cNvPr id="1028" name="Picture 4" descr="https://chart.apis.google.com/chart?&amp;cht=qr&amp;chld=|1&amp;chl=8682130993777%0A&amp;chs=240x24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323" y="0"/>
            <a:ext cx="902676" cy="90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3" t="3368" r="11285" b="4075"/>
          <a:stretch/>
        </p:blipFill>
        <p:spPr>
          <a:xfrm>
            <a:off x="862641" y="607665"/>
            <a:ext cx="4290204" cy="5193977"/>
          </a:xfrm>
          <a:prstGeom prst="rect">
            <a:avLst/>
          </a:prstGeom>
        </p:spPr>
      </p:pic>
      <p:pic>
        <p:nvPicPr>
          <p:cNvPr id="5" name="Picture 2" descr="qr ko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81" y="166666"/>
            <a:ext cx="569343" cy="56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9339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90" y="486299"/>
            <a:ext cx="5709138" cy="5709138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448" y="486299"/>
            <a:ext cx="6523552" cy="6371701"/>
          </a:xfrm>
          <a:prstGeom prst="rect">
            <a:avLst/>
          </a:prstGeom>
        </p:spPr>
      </p:pic>
      <p:pic>
        <p:nvPicPr>
          <p:cNvPr id="2052" name="Picture 4" descr="qr ko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8454" y="0"/>
            <a:ext cx="823546" cy="82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hart.apis.google.com/chart?&amp;cht=qr&amp;chld=|1&amp;chl=8682130993579&amp;chs=240x24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26" y="111160"/>
            <a:ext cx="750277" cy="75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781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40" y="598299"/>
            <a:ext cx="4997570" cy="5698984"/>
          </a:xfrm>
          <a:prstGeom prst="rect">
            <a:avLst/>
          </a:prstGeom>
        </p:spPr>
      </p:pic>
      <p:pic>
        <p:nvPicPr>
          <p:cNvPr id="3" name="Picture 4" descr="qr ko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87" y="1217762"/>
            <a:ext cx="5079521" cy="5079521"/>
          </a:xfrm>
          <a:prstGeom prst="rect">
            <a:avLst/>
          </a:prstGeom>
        </p:spPr>
      </p:pic>
      <p:pic>
        <p:nvPicPr>
          <p:cNvPr id="3074" name="Picture 2" descr="KareKod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2" t="14490" r="14431" b="13057"/>
          <a:stretch/>
        </p:blipFill>
        <p:spPr bwMode="auto">
          <a:xfrm>
            <a:off x="526212" y="538769"/>
            <a:ext cx="741871" cy="75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7B395996-28C0-423F-851C-3AE482630CC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9278">
            <a:off x="1734824" y="2904846"/>
            <a:ext cx="2044418" cy="204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576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82" r="5062" b="6918"/>
          <a:stretch/>
        </p:blipFill>
        <p:spPr>
          <a:xfrm>
            <a:off x="789233" y="710995"/>
            <a:ext cx="4231342" cy="5344749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643" y="1461819"/>
            <a:ext cx="4762500" cy="4762500"/>
          </a:xfrm>
          <a:prstGeom prst="rect">
            <a:avLst/>
          </a:prstGeom>
        </p:spPr>
      </p:pic>
      <p:pic>
        <p:nvPicPr>
          <p:cNvPr id="4098" name="Picture 2" descr="KareKo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2" t="12661" r="14430" b="13075"/>
          <a:stretch/>
        </p:blipFill>
        <p:spPr bwMode="auto">
          <a:xfrm>
            <a:off x="508958" y="491705"/>
            <a:ext cx="845389" cy="877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KareKod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9" t="14037" r="14581" b="15774"/>
          <a:stretch/>
        </p:blipFill>
        <p:spPr bwMode="auto">
          <a:xfrm>
            <a:off x="11189683" y="362308"/>
            <a:ext cx="637131" cy="62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896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8" r="15958"/>
          <a:stretch/>
        </p:blipFill>
        <p:spPr>
          <a:xfrm>
            <a:off x="1472463" y="1503729"/>
            <a:ext cx="3704492" cy="4958861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551" y="1641068"/>
            <a:ext cx="3125298" cy="4684182"/>
          </a:xfrm>
          <a:prstGeom prst="rect">
            <a:avLst/>
          </a:prstGeom>
        </p:spPr>
      </p:pic>
      <p:pic>
        <p:nvPicPr>
          <p:cNvPr id="2052" name="Picture 4" descr="https://chart.apis.google.com/chart?&amp;cht=qr&amp;chld=|1&amp;chl=8682130992107&amp;chs=240x24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53" y="702723"/>
            <a:ext cx="792302" cy="79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qr ko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1864" y="702723"/>
            <a:ext cx="744747" cy="74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5933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na Olay">
  <a:themeElements>
    <a:clrScheme name="Ana Olay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Ana Olay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a Olay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Ana Olay</Template>
  <TotalTime>259</TotalTime>
  <Words>2</Words>
  <Application>Microsoft Office PowerPoint</Application>
  <PresentationFormat>Geniş ekran</PresentationFormat>
  <Paragraphs>1</Paragraphs>
  <Slides>15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15</vt:i4>
      </vt:variant>
    </vt:vector>
  </HeadingPairs>
  <TitlesOfParts>
    <vt:vector size="19" baseType="lpstr">
      <vt:lpstr>Arial</vt:lpstr>
      <vt:lpstr>Cooper Black</vt:lpstr>
      <vt:lpstr>Impact</vt:lpstr>
      <vt:lpstr>Ana Olay</vt:lpstr>
      <vt:lpstr>AHŞAP OYUNCAKLAR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AHŞAP OYUNCAKLAR</dc:title>
  <dc:creator>user</dc:creator>
  <cp:lastModifiedBy>user</cp:lastModifiedBy>
  <cp:revision>24</cp:revision>
  <dcterms:created xsi:type="dcterms:W3CDTF">2021-04-22T09:03:02Z</dcterms:created>
  <dcterms:modified xsi:type="dcterms:W3CDTF">2022-08-10T07:42:39Z</dcterms:modified>
</cp:coreProperties>
</file>